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3" r:id="rId2"/>
  </p:sldMasterIdLst>
  <p:notesMasterIdLst>
    <p:notesMasterId r:id="rId52"/>
  </p:notesMasterIdLst>
  <p:handoutMasterIdLst>
    <p:handoutMasterId r:id="rId53"/>
  </p:handoutMasterIdLst>
  <p:sldIdLst>
    <p:sldId id="313" r:id="rId3"/>
    <p:sldId id="351" r:id="rId4"/>
    <p:sldId id="314" r:id="rId5"/>
    <p:sldId id="317" r:id="rId6"/>
    <p:sldId id="318" r:id="rId7"/>
    <p:sldId id="356" r:id="rId8"/>
    <p:sldId id="372" r:id="rId9"/>
    <p:sldId id="335" r:id="rId10"/>
    <p:sldId id="334" r:id="rId11"/>
    <p:sldId id="332" r:id="rId12"/>
    <p:sldId id="350" r:id="rId13"/>
    <p:sldId id="373" r:id="rId14"/>
    <p:sldId id="353" r:id="rId15"/>
    <p:sldId id="338" r:id="rId16"/>
    <p:sldId id="374" r:id="rId17"/>
    <p:sldId id="345" r:id="rId18"/>
    <p:sldId id="339" r:id="rId19"/>
    <p:sldId id="357" r:id="rId20"/>
    <p:sldId id="369" r:id="rId21"/>
    <p:sldId id="368" r:id="rId22"/>
    <p:sldId id="367" r:id="rId23"/>
    <p:sldId id="365" r:id="rId24"/>
    <p:sldId id="366" r:id="rId25"/>
    <p:sldId id="362" r:id="rId26"/>
    <p:sldId id="358" r:id="rId27"/>
    <p:sldId id="371" r:id="rId28"/>
    <p:sldId id="354" r:id="rId29"/>
    <p:sldId id="361" r:id="rId30"/>
    <p:sldId id="346" r:id="rId31"/>
    <p:sldId id="341" r:id="rId32"/>
    <p:sldId id="360" r:id="rId33"/>
    <p:sldId id="363" r:id="rId34"/>
    <p:sldId id="364" r:id="rId35"/>
    <p:sldId id="323" r:id="rId36"/>
    <p:sldId id="322" r:id="rId37"/>
    <p:sldId id="352" r:id="rId38"/>
    <p:sldId id="324" r:id="rId39"/>
    <p:sldId id="325" r:id="rId40"/>
    <p:sldId id="327" r:id="rId41"/>
    <p:sldId id="328" r:id="rId42"/>
    <p:sldId id="329" r:id="rId43"/>
    <p:sldId id="321" r:id="rId44"/>
    <p:sldId id="320" r:id="rId45"/>
    <p:sldId id="331" r:id="rId46"/>
    <p:sldId id="340" r:id="rId47"/>
    <p:sldId id="343" r:id="rId48"/>
    <p:sldId id="336" r:id="rId49"/>
    <p:sldId id="342" r:id="rId50"/>
    <p:sldId id="344" r:id="rId5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E6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A7D24-DD2E-FF8B-4AB5-ED33E9E5A37D}" v="8" dt="2023-08-31T16:08:37.507"/>
    <p1510:client id="{2231098F-5433-04E5-57F5-9A3598561803}" v="1" dt="2023-08-30T12:11:32.873"/>
    <p1510:client id="{ACBC70BE-A202-40CF-A5FF-2EE0176BA407}" v="5" dt="2023-08-30T12:11:11.04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9" autoAdjust="0"/>
    <p:restoredTop sz="87437" autoAdjust="0"/>
  </p:normalViewPr>
  <p:slideViewPr>
    <p:cSldViewPr snapToGrid="0">
      <p:cViewPr>
        <p:scale>
          <a:sx n="125" d="100"/>
          <a:sy n="125" d="100"/>
        </p:scale>
        <p:origin x="930"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émie Spiller" userId="e4bebb1e-116a-4f15-b3ae-274db878ded7" providerId="ADAL" clId="{3DF20985-A173-4A1A-93F8-0B29B8FE2E3D}"/>
    <pc:docChg chg="undo redo custSel addSld delSld modSld sldOrd modMainMaster">
      <pc:chgData name="Noémie Spiller" userId="e4bebb1e-116a-4f15-b3ae-274db878ded7" providerId="ADAL" clId="{3DF20985-A173-4A1A-93F8-0B29B8FE2E3D}" dt="2023-04-27T08:19:51.030" v="5941" actId="20577"/>
      <pc:docMkLst>
        <pc:docMk/>
      </pc:docMkLst>
      <pc:sldChg chg="del">
        <pc:chgData name="Noémie Spiller" userId="e4bebb1e-116a-4f15-b3ae-274db878ded7" providerId="ADAL" clId="{3DF20985-A173-4A1A-93F8-0B29B8FE2E3D}" dt="2023-04-12T16:24:44.342" v="97" actId="2696"/>
        <pc:sldMkLst>
          <pc:docMk/>
          <pc:sldMk cId="1256800844" sldId="257"/>
        </pc:sldMkLst>
      </pc:sldChg>
      <pc:sldChg chg="del">
        <pc:chgData name="Noémie Spiller" userId="e4bebb1e-116a-4f15-b3ae-274db878ded7" providerId="ADAL" clId="{3DF20985-A173-4A1A-93F8-0B29B8FE2E3D}" dt="2023-04-12T18:05:38.152" v="1359" actId="47"/>
        <pc:sldMkLst>
          <pc:docMk/>
          <pc:sldMk cId="406113652" sldId="311"/>
        </pc:sldMkLst>
      </pc:sldChg>
      <pc:sldChg chg="del">
        <pc:chgData name="Noémie Spiller" userId="e4bebb1e-116a-4f15-b3ae-274db878ded7" providerId="ADAL" clId="{3DF20985-A173-4A1A-93F8-0B29B8FE2E3D}" dt="2023-04-12T18:04:24.636" v="1305" actId="47"/>
        <pc:sldMkLst>
          <pc:docMk/>
          <pc:sldMk cId="907611946" sldId="312"/>
        </pc:sldMkLst>
      </pc:sldChg>
      <pc:sldChg chg="addSp delSp modSp new mod">
        <pc:chgData name="Noémie Spiller" userId="e4bebb1e-116a-4f15-b3ae-274db878ded7" providerId="ADAL" clId="{3DF20985-A173-4A1A-93F8-0B29B8FE2E3D}" dt="2023-04-12T16:24:27.900" v="96" actId="26606"/>
        <pc:sldMkLst>
          <pc:docMk/>
          <pc:sldMk cId="1147882705" sldId="313"/>
        </pc:sldMkLst>
        <pc:spChg chg="add del">
          <ac:chgData name="Noémie Spiller" userId="e4bebb1e-116a-4f15-b3ae-274db878ded7" providerId="ADAL" clId="{3DF20985-A173-4A1A-93F8-0B29B8FE2E3D}" dt="2023-04-12T16:24:27.900" v="96" actId="26606"/>
          <ac:spMkLst>
            <pc:docMk/>
            <pc:sldMk cId="1147882705" sldId="313"/>
            <ac:spMk id="2" creationId="{01F819C9-5EDD-EB84-6979-AFFB33B17AEC}"/>
          </ac:spMkLst>
        </pc:spChg>
        <pc:spChg chg="mod">
          <ac:chgData name="Noémie Spiller" userId="e4bebb1e-116a-4f15-b3ae-274db878ded7" providerId="ADAL" clId="{3DF20985-A173-4A1A-93F8-0B29B8FE2E3D}" dt="2023-04-12T16:24:27.900" v="96" actId="26606"/>
          <ac:spMkLst>
            <pc:docMk/>
            <pc:sldMk cId="1147882705" sldId="313"/>
            <ac:spMk id="3" creationId="{959B8427-2E56-0C2E-728F-5C132FC1F989}"/>
          </ac:spMkLst>
        </pc:spChg>
        <pc:spChg chg="mod">
          <ac:chgData name="Noémie Spiller" userId="e4bebb1e-116a-4f15-b3ae-274db878ded7" providerId="ADAL" clId="{3DF20985-A173-4A1A-93F8-0B29B8FE2E3D}" dt="2023-04-12T16:24:27.900" v="96" actId="26606"/>
          <ac:spMkLst>
            <pc:docMk/>
            <pc:sldMk cId="1147882705" sldId="313"/>
            <ac:spMk id="4" creationId="{07FAB063-C2CE-422C-8EA1-C9A11188E517}"/>
          </ac:spMkLst>
        </pc:spChg>
        <pc:spChg chg="del">
          <ac:chgData name="Noémie Spiller" userId="e4bebb1e-116a-4f15-b3ae-274db878ded7" providerId="ADAL" clId="{3DF20985-A173-4A1A-93F8-0B29B8FE2E3D}" dt="2023-04-12T16:24:27.900" v="96" actId="26606"/>
          <ac:spMkLst>
            <pc:docMk/>
            <pc:sldMk cId="1147882705" sldId="313"/>
            <ac:spMk id="5" creationId="{0CFAC4E2-7CDE-5011-30A3-775909A27C4E}"/>
          </ac:spMkLst>
        </pc:spChg>
        <pc:spChg chg="mod">
          <ac:chgData name="Noémie Spiller" userId="e4bebb1e-116a-4f15-b3ae-274db878ded7" providerId="ADAL" clId="{3DF20985-A173-4A1A-93F8-0B29B8FE2E3D}" dt="2023-04-12T16:24:27.900" v="96" actId="26606"/>
          <ac:spMkLst>
            <pc:docMk/>
            <pc:sldMk cId="1147882705" sldId="313"/>
            <ac:spMk id="6" creationId="{E951BD73-D5F6-0B09-A8BA-E62541E6B39D}"/>
          </ac:spMkLst>
        </pc:spChg>
        <pc:spChg chg="add">
          <ac:chgData name="Noémie Spiller" userId="e4bebb1e-116a-4f15-b3ae-274db878ded7" providerId="ADAL" clId="{3DF20985-A173-4A1A-93F8-0B29B8FE2E3D}" dt="2023-04-12T16:24:27.900" v="96" actId="26606"/>
          <ac:spMkLst>
            <pc:docMk/>
            <pc:sldMk cId="1147882705" sldId="313"/>
            <ac:spMk id="11" creationId="{A2557A4F-D56E-E3AA-E921-BE92767066E1}"/>
          </ac:spMkLst>
        </pc:spChg>
        <pc:picChg chg="add del mod">
          <ac:chgData name="Noémie Spiller" userId="e4bebb1e-116a-4f15-b3ae-274db878ded7" providerId="ADAL" clId="{3DF20985-A173-4A1A-93F8-0B29B8FE2E3D}" dt="2023-04-12T16:24:03.538" v="93"/>
          <ac:picMkLst>
            <pc:docMk/>
            <pc:sldMk cId="1147882705" sldId="313"/>
            <ac:picMk id="8" creationId="{5946F5A8-A30B-4E9D-CF3B-F98B739FC32E}"/>
          </ac:picMkLst>
        </pc:picChg>
        <pc:picChg chg="add">
          <ac:chgData name="Noémie Spiller" userId="e4bebb1e-116a-4f15-b3ae-274db878ded7" providerId="ADAL" clId="{3DF20985-A173-4A1A-93F8-0B29B8FE2E3D}" dt="2023-04-12T16:24:27.900" v="96" actId="26606"/>
          <ac:picMkLst>
            <pc:docMk/>
            <pc:sldMk cId="1147882705" sldId="313"/>
            <ac:picMk id="9" creationId="{B5A32658-6C3F-14BC-A00F-1B711F34F940}"/>
          </ac:picMkLst>
        </pc:picChg>
        <pc:picChg chg="add del mod">
          <ac:chgData name="Noémie Spiller" userId="e4bebb1e-116a-4f15-b3ae-274db878ded7" providerId="ADAL" clId="{3DF20985-A173-4A1A-93F8-0B29B8FE2E3D}" dt="2023-04-12T16:24:02.720" v="91"/>
          <ac:picMkLst>
            <pc:docMk/>
            <pc:sldMk cId="1147882705" sldId="313"/>
            <ac:picMk id="10" creationId="{DD985534-0D8E-3FFB-2EC2-CC749DFD78DF}"/>
          </ac:picMkLst>
        </pc:picChg>
        <pc:picChg chg="add del mod">
          <ac:chgData name="Noémie Spiller" userId="e4bebb1e-116a-4f15-b3ae-274db878ded7" providerId="ADAL" clId="{3DF20985-A173-4A1A-93F8-0B29B8FE2E3D}" dt="2023-04-12T16:24:14.256" v="95"/>
          <ac:picMkLst>
            <pc:docMk/>
            <pc:sldMk cId="1147882705" sldId="313"/>
            <ac:picMk id="12" creationId="{D5788BA9-52A1-DD6B-A196-69A384DF5F36}"/>
          </ac:picMkLst>
        </pc:picChg>
      </pc:sldChg>
      <pc:sldChg chg="modSp new mod">
        <pc:chgData name="Noémie Spiller" userId="e4bebb1e-116a-4f15-b3ae-274db878ded7" providerId="ADAL" clId="{3DF20985-A173-4A1A-93F8-0B29B8FE2E3D}" dt="2023-04-12T16:25:45.104" v="143" actId="20577"/>
        <pc:sldMkLst>
          <pc:docMk/>
          <pc:sldMk cId="1158767243" sldId="314"/>
        </pc:sldMkLst>
        <pc:spChg chg="mod">
          <ac:chgData name="Noémie Spiller" userId="e4bebb1e-116a-4f15-b3ae-274db878ded7" providerId="ADAL" clId="{3DF20985-A173-4A1A-93F8-0B29B8FE2E3D}" dt="2023-04-12T16:25:24.919" v="110" actId="20577"/>
          <ac:spMkLst>
            <pc:docMk/>
            <pc:sldMk cId="1158767243" sldId="314"/>
            <ac:spMk id="4" creationId="{4B399DF5-66E5-CFBC-535F-83DF76F4D20F}"/>
          </ac:spMkLst>
        </pc:spChg>
        <pc:spChg chg="mod">
          <ac:chgData name="Noémie Spiller" userId="e4bebb1e-116a-4f15-b3ae-274db878ded7" providerId="ADAL" clId="{3DF20985-A173-4A1A-93F8-0B29B8FE2E3D}" dt="2023-04-12T16:25:45.104" v="143" actId="20577"/>
          <ac:spMkLst>
            <pc:docMk/>
            <pc:sldMk cId="1158767243" sldId="314"/>
            <ac:spMk id="5" creationId="{39AAF388-09D8-4AF3-5688-30B23FB9B773}"/>
          </ac:spMkLst>
        </pc:spChg>
      </pc:sldChg>
      <pc:sldChg chg="addSp delSp modSp new del mod modMedia modClrScheme delAnim chgLayout">
        <pc:chgData name="Noémie Spiller" userId="e4bebb1e-116a-4f15-b3ae-274db878ded7" providerId="ADAL" clId="{3DF20985-A173-4A1A-93F8-0B29B8FE2E3D}" dt="2023-04-12T16:33:14.664" v="343" actId="47"/>
        <pc:sldMkLst>
          <pc:docMk/>
          <pc:sldMk cId="183176649" sldId="315"/>
        </pc:sldMkLst>
        <pc:spChg chg="mod ord">
          <ac:chgData name="Noémie Spiller" userId="e4bebb1e-116a-4f15-b3ae-274db878ded7" providerId="ADAL" clId="{3DF20985-A173-4A1A-93F8-0B29B8FE2E3D}" dt="2023-04-12T16:29:35.974" v="256" actId="26606"/>
          <ac:spMkLst>
            <pc:docMk/>
            <pc:sldMk cId="183176649" sldId="315"/>
            <ac:spMk id="2" creationId="{F4A07EA9-B0A5-9426-3E71-2F33F9365C34}"/>
          </ac:spMkLst>
        </pc:spChg>
        <pc:spChg chg="mod">
          <ac:chgData name="Noémie Spiller" userId="e4bebb1e-116a-4f15-b3ae-274db878ded7" providerId="ADAL" clId="{3DF20985-A173-4A1A-93F8-0B29B8FE2E3D}" dt="2023-04-12T16:29:35.974" v="256" actId="26606"/>
          <ac:spMkLst>
            <pc:docMk/>
            <pc:sldMk cId="183176649" sldId="315"/>
            <ac:spMk id="3" creationId="{EA209DFA-1BE6-AB55-EC98-3CFB53679372}"/>
          </ac:spMkLst>
        </pc:spChg>
        <pc:spChg chg="mod">
          <ac:chgData name="Noémie Spiller" userId="e4bebb1e-116a-4f15-b3ae-274db878ded7" providerId="ADAL" clId="{3DF20985-A173-4A1A-93F8-0B29B8FE2E3D}" dt="2023-04-12T16:29:35.974" v="256" actId="26606"/>
          <ac:spMkLst>
            <pc:docMk/>
            <pc:sldMk cId="183176649" sldId="315"/>
            <ac:spMk id="4" creationId="{5397CE49-1C1B-60FA-6E48-86BD4734FC7E}"/>
          </ac:spMkLst>
        </pc:spChg>
        <pc:spChg chg="mod">
          <ac:chgData name="Noémie Spiller" userId="e4bebb1e-116a-4f15-b3ae-274db878ded7" providerId="ADAL" clId="{3DF20985-A173-4A1A-93F8-0B29B8FE2E3D}" dt="2023-04-12T16:29:35.974" v="256" actId="26606"/>
          <ac:spMkLst>
            <pc:docMk/>
            <pc:sldMk cId="183176649" sldId="315"/>
            <ac:spMk id="5" creationId="{B63F8B4C-8220-C18F-D969-394922B9357A}"/>
          </ac:spMkLst>
        </pc:spChg>
        <pc:picChg chg="add del mod">
          <ac:chgData name="Noémie Spiller" userId="e4bebb1e-116a-4f15-b3ae-274db878ded7" providerId="ADAL" clId="{3DF20985-A173-4A1A-93F8-0B29B8FE2E3D}" dt="2023-04-12T16:29:49.229" v="259" actId="478"/>
          <ac:picMkLst>
            <pc:docMk/>
            <pc:sldMk cId="183176649" sldId="315"/>
            <ac:picMk id="7" creationId="{6A713F32-D915-FCA1-83D9-10BDF96BCD4A}"/>
          </ac:picMkLst>
        </pc:picChg>
      </pc:sldChg>
      <pc:sldChg chg="addSp delSp modSp new del mod">
        <pc:chgData name="Noémie Spiller" userId="e4bebb1e-116a-4f15-b3ae-274db878ded7" providerId="ADAL" clId="{3DF20985-A173-4A1A-93F8-0B29B8FE2E3D}" dt="2023-04-12T16:33:07.798" v="342" actId="47"/>
        <pc:sldMkLst>
          <pc:docMk/>
          <pc:sldMk cId="3898957765" sldId="316"/>
        </pc:sldMkLst>
        <pc:spChg chg="del">
          <ac:chgData name="Noémie Spiller" userId="e4bebb1e-116a-4f15-b3ae-274db878ded7" providerId="ADAL" clId="{3DF20985-A173-4A1A-93F8-0B29B8FE2E3D}" dt="2023-04-12T16:30:04.934" v="260" actId="26606"/>
          <ac:spMkLst>
            <pc:docMk/>
            <pc:sldMk cId="3898957765" sldId="316"/>
            <ac:spMk id="2" creationId="{B8803887-7FF7-F152-2CAD-053C3AE2AEAB}"/>
          </ac:spMkLst>
        </pc:spChg>
        <pc:spChg chg="mod">
          <ac:chgData name="Noémie Spiller" userId="e4bebb1e-116a-4f15-b3ae-274db878ded7" providerId="ADAL" clId="{3DF20985-A173-4A1A-93F8-0B29B8FE2E3D}" dt="2023-04-12T16:30:04.934" v="260" actId="26606"/>
          <ac:spMkLst>
            <pc:docMk/>
            <pc:sldMk cId="3898957765" sldId="316"/>
            <ac:spMk id="3" creationId="{7F19C275-A91D-CD0A-45F3-62A981F7781A}"/>
          </ac:spMkLst>
        </pc:spChg>
        <pc:spChg chg="mod">
          <ac:chgData name="Noémie Spiller" userId="e4bebb1e-116a-4f15-b3ae-274db878ded7" providerId="ADAL" clId="{3DF20985-A173-4A1A-93F8-0B29B8FE2E3D}" dt="2023-04-12T16:30:04.934" v="260" actId="26606"/>
          <ac:spMkLst>
            <pc:docMk/>
            <pc:sldMk cId="3898957765" sldId="316"/>
            <ac:spMk id="4" creationId="{4DA4FA2D-290A-26D9-BCEC-AB09AB478104}"/>
          </ac:spMkLst>
        </pc:spChg>
        <pc:spChg chg="del">
          <ac:chgData name="Noémie Spiller" userId="e4bebb1e-116a-4f15-b3ae-274db878ded7" providerId="ADAL" clId="{3DF20985-A173-4A1A-93F8-0B29B8FE2E3D}" dt="2023-04-12T16:30:04.934" v="260" actId="26606"/>
          <ac:spMkLst>
            <pc:docMk/>
            <pc:sldMk cId="3898957765" sldId="316"/>
            <ac:spMk id="5" creationId="{A8CF8278-FC43-3AB7-9770-87AFC68F802B}"/>
          </ac:spMkLst>
        </pc:spChg>
        <pc:spChg chg="del">
          <ac:chgData name="Noémie Spiller" userId="e4bebb1e-116a-4f15-b3ae-274db878ded7" providerId="ADAL" clId="{3DF20985-A173-4A1A-93F8-0B29B8FE2E3D}" dt="2023-04-12T16:30:04.934" v="260" actId="26606"/>
          <ac:spMkLst>
            <pc:docMk/>
            <pc:sldMk cId="3898957765" sldId="316"/>
            <ac:spMk id="6" creationId="{F1D7289E-2DAE-F754-8593-2B2361E96EA9}"/>
          </ac:spMkLst>
        </pc:spChg>
        <pc:spChg chg="add mod">
          <ac:chgData name="Noémie Spiller" userId="e4bebb1e-116a-4f15-b3ae-274db878ded7" providerId="ADAL" clId="{3DF20985-A173-4A1A-93F8-0B29B8FE2E3D}" dt="2023-04-12T16:30:25.095" v="284" actId="20577"/>
          <ac:spMkLst>
            <pc:docMk/>
            <pc:sldMk cId="3898957765" sldId="316"/>
            <ac:spMk id="12" creationId="{7FB9F33D-D3CB-E7F9-3557-5D030F7A3B37}"/>
          </ac:spMkLst>
        </pc:spChg>
        <pc:spChg chg="add">
          <ac:chgData name="Noémie Spiller" userId="e4bebb1e-116a-4f15-b3ae-274db878ded7" providerId="ADAL" clId="{3DF20985-A173-4A1A-93F8-0B29B8FE2E3D}" dt="2023-04-12T16:30:04.934" v="260" actId="26606"/>
          <ac:spMkLst>
            <pc:docMk/>
            <pc:sldMk cId="3898957765" sldId="316"/>
            <ac:spMk id="14" creationId="{240BA178-4D7A-C451-A5C3-BA0B41164593}"/>
          </ac:spMkLst>
        </pc:spChg>
        <pc:picChg chg="add">
          <ac:chgData name="Noémie Spiller" userId="e4bebb1e-116a-4f15-b3ae-274db878ded7" providerId="ADAL" clId="{3DF20985-A173-4A1A-93F8-0B29B8FE2E3D}" dt="2023-04-12T16:30:04.934" v="260" actId="26606"/>
          <ac:picMkLst>
            <pc:docMk/>
            <pc:sldMk cId="3898957765" sldId="316"/>
            <ac:picMk id="8" creationId="{47206093-5766-DD0B-44BC-EA3F30E129C0}"/>
          </ac:picMkLst>
        </pc:picChg>
      </pc:sldChg>
      <pc:sldChg chg="addSp delSp modSp new mod modClrScheme chgLayout modNotesTx">
        <pc:chgData name="Noémie Spiller" userId="e4bebb1e-116a-4f15-b3ae-274db878ded7" providerId="ADAL" clId="{3DF20985-A173-4A1A-93F8-0B29B8FE2E3D}" dt="2023-04-12T16:34:42.593" v="351" actId="5793"/>
        <pc:sldMkLst>
          <pc:docMk/>
          <pc:sldMk cId="1247741922" sldId="317"/>
        </pc:sldMkLst>
        <pc:spChg chg="mod">
          <ac:chgData name="Noémie Spiller" userId="e4bebb1e-116a-4f15-b3ae-274db878ded7" providerId="ADAL" clId="{3DF20985-A173-4A1A-93F8-0B29B8FE2E3D}" dt="2023-04-12T16:32:17.008" v="341" actId="26606"/>
          <ac:spMkLst>
            <pc:docMk/>
            <pc:sldMk cId="1247741922" sldId="317"/>
            <ac:spMk id="2" creationId="{1051DEB1-C5BD-390B-C836-43007E463354}"/>
          </ac:spMkLst>
        </pc:spChg>
        <pc:spChg chg="mod">
          <ac:chgData name="Noémie Spiller" userId="e4bebb1e-116a-4f15-b3ae-274db878ded7" providerId="ADAL" clId="{3DF20985-A173-4A1A-93F8-0B29B8FE2E3D}" dt="2023-04-12T16:32:17.008" v="341" actId="26606"/>
          <ac:spMkLst>
            <pc:docMk/>
            <pc:sldMk cId="1247741922" sldId="317"/>
            <ac:spMk id="3" creationId="{C7C4ECF3-A9A4-5E06-B677-63D13CB94AAE}"/>
          </ac:spMkLst>
        </pc:spChg>
        <pc:spChg chg="mod ord">
          <ac:chgData name="Noémie Spiller" userId="e4bebb1e-116a-4f15-b3ae-274db878ded7" providerId="ADAL" clId="{3DF20985-A173-4A1A-93F8-0B29B8FE2E3D}" dt="2023-04-12T16:33:32.352" v="347" actId="5793"/>
          <ac:spMkLst>
            <pc:docMk/>
            <pc:sldMk cId="1247741922" sldId="317"/>
            <ac:spMk id="4" creationId="{D6F02E3B-3FF4-F76E-AFB0-3BE17CA5A591}"/>
          </ac:spMkLst>
        </pc:spChg>
        <pc:spChg chg="del">
          <ac:chgData name="Noémie Spiller" userId="e4bebb1e-116a-4f15-b3ae-274db878ded7" providerId="ADAL" clId="{3DF20985-A173-4A1A-93F8-0B29B8FE2E3D}" dt="2023-04-12T16:32:17.008" v="341" actId="26606"/>
          <ac:spMkLst>
            <pc:docMk/>
            <pc:sldMk cId="1247741922" sldId="317"/>
            <ac:spMk id="5" creationId="{5C123CA3-097C-7731-3F7C-E6185FB0E70F}"/>
          </ac:spMkLst>
        </pc:spChg>
        <pc:picChg chg="add">
          <ac:chgData name="Noémie Spiller" userId="e4bebb1e-116a-4f15-b3ae-274db878ded7" providerId="ADAL" clId="{3DF20985-A173-4A1A-93F8-0B29B8FE2E3D}" dt="2023-04-12T16:32:17.008" v="341" actId="26606"/>
          <ac:picMkLst>
            <pc:docMk/>
            <pc:sldMk cId="1247741922" sldId="317"/>
            <ac:picMk id="7" creationId="{EE418CF9-826C-85E5-FE49-065AA4DA6718}"/>
          </ac:picMkLst>
        </pc:picChg>
      </pc:sldChg>
      <pc:sldChg chg="addSp delSp modSp new mod modClrScheme chgLayout modNotesTx">
        <pc:chgData name="Noémie Spiller" userId="e4bebb1e-116a-4f15-b3ae-274db878ded7" providerId="ADAL" clId="{3DF20985-A173-4A1A-93F8-0B29B8FE2E3D}" dt="2023-04-12T17:10:39.637" v="580" actId="26606"/>
        <pc:sldMkLst>
          <pc:docMk/>
          <pc:sldMk cId="1679769906" sldId="318"/>
        </pc:sldMkLst>
        <pc:spChg chg="mod">
          <ac:chgData name="Noémie Spiller" userId="e4bebb1e-116a-4f15-b3ae-274db878ded7" providerId="ADAL" clId="{3DF20985-A173-4A1A-93F8-0B29B8FE2E3D}" dt="2023-04-12T17:10:39.637" v="580" actId="26606"/>
          <ac:spMkLst>
            <pc:docMk/>
            <pc:sldMk cId="1679769906" sldId="318"/>
            <ac:spMk id="2" creationId="{CA2D53DE-98E7-7363-39E2-1BB4D946863B}"/>
          </ac:spMkLst>
        </pc:spChg>
        <pc:spChg chg="mod">
          <ac:chgData name="Noémie Spiller" userId="e4bebb1e-116a-4f15-b3ae-274db878ded7" providerId="ADAL" clId="{3DF20985-A173-4A1A-93F8-0B29B8FE2E3D}" dt="2023-04-12T17:10:39.637" v="580" actId="26606"/>
          <ac:spMkLst>
            <pc:docMk/>
            <pc:sldMk cId="1679769906" sldId="318"/>
            <ac:spMk id="3" creationId="{4613BE1C-9CC8-E9EF-9A72-086A7F1A02CB}"/>
          </ac:spMkLst>
        </pc:spChg>
        <pc:spChg chg="mod">
          <ac:chgData name="Noémie Spiller" userId="e4bebb1e-116a-4f15-b3ae-274db878ded7" providerId="ADAL" clId="{3DF20985-A173-4A1A-93F8-0B29B8FE2E3D}" dt="2023-04-12T17:10:39.637" v="580" actId="26606"/>
          <ac:spMkLst>
            <pc:docMk/>
            <pc:sldMk cId="1679769906" sldId="318"/>
            <ac:spMk id="4" creationId="{C56A84B7-7311-6878-D448-E5B71B0A07B6}"/>
          </ac:spMkLst>
        </pc:spChg>
        <pc:spChg chg="add del mod ord">
          <ac:chgData name="Noémie Spiller" userId="e4bebb1e-116a-4f15-b3ae-274db878ded7" providerId="ADAL" clId="{3DF20985-A173-4A1A-93F8-0B29B8FE2E3D}" dt="2023-04-12T17:06:09.342" v="483"/>
          <ac:spMkLst>
            <pc:docMk/>
            <pc:sldMk cId="1679769906" sldId="318"/>
            <ac:spMk id="5" creationId="{23B57550-39D1-BD7C-B756-5C3B78384E39}"/>
          </ac:spMkLst>
        </pc:spChg>
        <pc:spChg chg="add del">
          <ac:chgData name="Noémie Spiller" userId="e4bebb1e-116a-4f15-b3ae-274db878ded7" providerId="ADAL" clId="{3DF20985-A173-4A1A-93F8-0B29B8FE2E3D}" dt="2023-04-12T17:03:38.447" v="468" actId="22"/>
          <ac:spMkLst>
            <pc:docMk/>
            <pc:sldMk cId="1679769906" sldId="318"/>
            <ac:spMk id="8" creationId="{A64BFAF1-94FD-D08F-0863-9858FBC3E9D6}"/>
          </ac:spMkLst>
        </pc:spChg>
        <pc:spChg chg="add del mod">
          <ac:chgData name="Noémie Spiller" userId="e4bebb1e-116a-4f15-b3ae-274db878ded7" providerId="ADAL" clId="{3DF20985-A173-4A1A-93F8-0B29B8FE2E3D}" dt="2023-04-12T17:10:39.637" v="580" actId="26606"/>
          <ac:spMkLst>
            <pc:docMk/>
            <pc:sldMk cId="1679769906" sldId="318"/>
            <ac:spMk id="1033" creationId="{6B772C21-F80E-CC62-C9F4-5AB2E5739C7F}"/>
          </ac:spMkLst>
        </pc:spChg>
        <pc:graphicFrameChg chg="add del">
          <ac:chgData name="Noémie Spiller" userId="e4bebb1e-116a-4f15-b3ae-274db878ded7" providerId="ADAL" clId="{3DF20985-A173-4A1A-93F8-0B29B8FE2E3D}" dt="2023-04-12T17:04:06.862" v="475" actId="26606"/>
          <ac:graphicFrameMkLst>
            <pc:docMk/>
            <pc:sldMk cId="1679769906" sldId="318"/>
            <ac:graphicFrameMk id="7" creationId="{26F15310-C925-FFA5-0F03-30EEA1A2AD64}"/>
          </ac:graphicFrameMkLst>
        </pc:graphicFrameChg>
        <pc:graphicFrameChg chg="add">
          <ac:chgData name="Noémie Spiller" userId="e4bebb1e-116a-4f15-b3ae-274db878ded7" providerId="ADAL" clId="{3DF20985-A173-4A1A-93F8-0B29B8FE2E3D}" dt="2023-04-12T17:10:39.637" v="580" actId="26606"/>
          <ac:graphicFrameMkLst>
            <pc:docMk/>
            <pc:sldMk cId="1679769906" sldId="318"/>
            <ac:graphicFrameMk id="1035" creationId="{EA7DD395-BD6C-D2D5-D191-96577B4D747D}"/>
          </ac:graphicFrameMkLst>
        </pc:graphicFrameChg>
        <pc:picChg chg="add del mod">
          <ac:chgData name="Noémie Spiller" userId="e4bebb1e-116a-4f15-b3ae-274db878ded7" providerId="ADAL" clId="{3DF20985-A173-4A1A-93F8-0B29B8FE2E3D}" dt="2023-04-12T17:04:06.068" v="474"/>
          <ac:picMkLst>
            <pc:docMk/>
            <pc:sldMk cId="1679769906" sldId="318"/>
            <ac:picMk id="1026" creationId="{C03F9A00-AE3C-2318-87FB-D82F737FAD8E}"/>
          </ac:picMkLst>
        </pc:picChg>
        <pc:picChg chg="add del mod">
          <ac:chgData name="Noémie Spiller" userId="e4bebb1e-116a-4f15-b3ae-274db878ded7" providerId="ADAL" clId="{3DF20985-A173-4A1A-93F8-0B29B8FE2E3D}" dt="2023-04-12T17:06:14.936" v="485" actId="478"/>
          <ac:picMkLst>
            <pc:docMk/>
            <pc:sldMk cId="1679769906" sldId="318"/>
            <ac:picMk id="1028" creationId="{8C74B5D6-CB5B-3A37-5128-92732B83776E}"/>
          </ac:picMkLst>
        </pc:picChg>
      </pc:sldChg>
      <pc:sldChg chg="addSp delSp modSp new mod modNotesTx">
        <pc:chgData name="Noémie Spiller" userId="e4bebb1e-116a-4f15-b3ae-274db878ded7" providerId="ADAL" clId="{3DF20985-A173-4A1A-93F8-0B29B8FE2E3D}" dt="2023-04-19T11:44:42.370" v="3711" actId="20577"/>
        <pc:sldMkLst>
          <pc:docMk/>
          <pc:sldMk cId="3738248001" sldId="319"/>
        </pc:sldMkLst>
        <pc:spChg chg="mod">
          <ac:chgData name="Noémie Spiller" userId="e4bebb1e-116a-4f15-b3ae-274db878ded7" providerId="ADAL" clId="{3DF20985-A173-4A1A-93F8-0B29B8FE2E3D}" dt="2023-04-12T17:12:28.166" v="613" actId="20577"/>
          <ac:spMkLst>
            <pc:docMk/>
            <pc:sldMk cId="3738248001" sldId="319"/>
            <ac:spMk id="4" creationId="{7A7702B3-8A90-AF07-7D21-A4CA6804DC08}"/>
          </ac:spMkLst>
        </pc:spChg>
        <pc:spChg chg="mod">
          <ac:chgData name="Noémie Spiller" userId="e4bebb1e-116a-4f15-b3ae-274db878ded7" providerId="ADAL" clId="{3DF20985-A173-4A1A-93F8-0B29B8FE2E3D}" dt="2023-04-18T12:16:18.749" v="1668" actId="20577"/>
          <ac:spMkLst>
            <pc:docMk/>
            <pc:sldMk cId="3738248001" sldId="319"/>
            <ac:spMk id="5" creationId="{EE5C0299-10FD-8767-10C9-F81209058D60}"/>
          </ac:spMkLst>
        </pc:spChg>
        <pc:spChg chg="add del mod">
          <ac:chgData name="Noémie Spiller" userId="e4bebb1e-116a-4f15-b3ae-274db878ded7" providerId="ADAL" clId="{3DF20985-A173-4A1A-93F8-0B29B8FE2E3D}" dt="2023-04-18T12:15:58.395" v="1664" actId="931"/>
          <ac:spMkLst>
            <pc:docMk/>
            <pc:sldMk cId="3738248001" sldId="319"/>
            <ac:spMk id="6" creationId="{E2F1A081-1F44-A8E1-3DB9-D10CF5B47A05}"/>
          </ac:spMkLst>
        </pc:spChg>
        <pc:spChg chg="del">
          <ac:chgData name="Noémie Spiller" userId="e4bebb1e-116a-4f15-b3ae-274db878ded7" providerId="ADAL" clId="{3DF20985-A173-4A1A-93F8-0B29B8FE2E3D}" dt="2023-04-18T12:16:05.100" v="1665" actId="931"/>
          <ac:spMkLst>
            <pc:docMk/>
            <pc:sldMk cId="3738248001" sldId="319"/>
            <ac:spMk id="7" creationId="{844019B8-AF85-F2F3-34FB-23A0334805E9}"/>
          </ac:spMkLst>
        </pc:spChg>
        <pc:spChg chg="add del">
          <ac:chgData name="Noémie Spiller" userId="e4bebb1e-116a-4f15-b3ae-274db878ded7" providerId="ADAL" clId="{3DF20985-A173-4A1A-93F8-0B29B8FE2E3D}" dt="2023-04-18T12:15:49.113" v="1661" actId="931"/>
          <ac:spMkLst>
            <pc:docMk/>
            <pc:sldMk cId="3738248001" sldId="319"/>
            <ac:spMk id="8" creationId="{52F2C750-AB6B-A983-860A-1AA10C122DEB}"/>
          </ac:spMkLst>
        </pc:spChg>
        <pc:spChg chg="add mod">
          <ac:chgData name="Noémie Spiller" userId="e4bebb1e-116a-4f15-b3ae-274db878ded7" providerId="ADAL" clId="{3DF20985-A173-4A1A-93F8-0B29B8FE2E3D}" dt="2023-04-18T12:26:43.202" v="1751" actId="207"/>
          <ac:spMkLst>
            <pc:docMk/>
            <pc:sldMk cId="3738248001" sldId="319"/>
            <ac:spMk id="19" creationId="{4BA544E7-EE2F-8D32-39EC-558FC9C6936D}"/>
          </ac:spMkLst>
        </pc:spChg>
        <pc:spChg chg="add mod">
          <ac:chgData name="Noémie Spiller" userId="e4bebb1e-116a-4f15-b3ae-274db878ded7" providerId="ADAL" clId="{3DF20985-A173-4A1A-93F8-0B29B8FE2E3D}" dt="2023-04-18T12:28:52.596" v="1764" actId="1076"/>
          <ac:spMkLst>
            <pc:docMk/>
            <pc:sldMk cId="3738248001" sldId="319"/>
            <ac:spMk id="20" creationId="{A04929C7-A84E-F1B8-F68F-14B4EFFC0B07}"/>
          </ac:spMkLst>
        </pc:spChg>
        <pc:spChg chg="add mod">
          <ac:chgData name="Noémie Spiller" userId="e4bebb1e-116a-4f15-b3ae-274db878ded7" providerId="ADAL" clId="{3DF20985-A173-4A1A-93F8-0B29B8FE2E3D}" dt="2023-04-18T12:28:34.485" v="1763"/>
          <ac:spMkLst>
            <pc:docMk/>
            <pc:sldMk cId="3738248001" sldId="319"/>
            <ac:spMk id="21" creationId="{8AAB9493-EA1A-6B60-2B5D-C8EE669C0B5A}"/>
          </ac:spMkLst>
        </pc:spChg>
        <pc:picChg chg="add del mod">
          <ac:chgData name="Noémie Spiller" userId="e4bebb1e-116a-4f15-b3ae-274db878ded7" providerId="ADAL" clId="{3DF20985-A173-4A1A-93F8-0B29B8FE2E3D}" dt="2023-04-18T12:14:59.095" v="1655"/>
          <ac:picMkLst>
            <pc:docMk/>
            <pc:sldMk cId="3738248001" sldId="319"/>
            <ac:picMk id="10" creationId="{5434E0A2-6FD6-EC75-AD20-C28A8AC3C642}"/>
          </ac:picMkLst>
        </pc:picChg>
        <pc:picChg chg="add del mod">
          <ac:chgData name="Noémie Spiller" userId="e4bebb1e-116a-4f15-b3ae-274db878ded7" providerId="ADAL" clId="{3DF20985-A173-4A1A-93F8-0B29B8FE2E3D}" dt="2023-04-18T12:15:34.670" v="1660" actId="931"/>
          <ac:picMkLst>
            <pc:docMk/>
            <pc:sldMk cId="3738248001" sldId="319"/>
            <ac:picMk id="12" creationId="{5B0D1824-B40C-4190-BFAA-13BE1F25E149}"/>
          </ac:picMkLst>
        </pc:picChg>
        <pc:picChg chg="add mod">
          <ac:chgData name="Noémie Spiller" userId="e4bebb1e-116a-4f15-b3ae-274db878ded7" providerId="ADAL" clId="{3DF20985-A173-4A1A-93F8-0B29B8FE2E3D}" dt="2023-04-18T12:15:54.207" v="1662" actId="27614"/>
          <ac:picMkLst>
            <pc:docMk/>
            <pc:sldMk cId="3738248001" sldId="319"/>
            <ac:picMk id="14" creationId="{6C15EA2A-CF46-1536-1D40-5358FA399F5B}"/>
          </ac:picMkLst>
        </pc:picChg>
        <pc:picChg chg="add mod">
          <ac:chgData name="Noémie Spiller" userId="e4bebb1e-116a-4f15-b3ae-274db878ded7" providerId="ADAL" clId="{3DF20985-A173-4A1A-93F8-0B29B8FE2E3D}" dt="2023-04-18T12:16:05.103" v="1666" actId="27614"/>
          <ac:picMkLst>
            <pc:docMk/>
            <pc:sldMk cId="3738248001" sldId="319"/>
            <ac:picMk id="16" creationId="{860E0265-797C-39D3-B902-249AA470D75D}"/>
          </ac:picMkLst>
        </pc:picChg>
        <pc:picChg chg="add mod">
          <ac:chgData name="Noémie Spiller" userId="e4bebb1e-116a-4f15-b3ae-274db878ded7" providerId="ADAL" clId="{3DF20985-A173-4A1A-93F8-0B29B8FE2E3D}" dt="2023-04-18T12:16:05.104" v="1667" actId="962"/>
          <ac:picMkLst>
            <pc:docMk/>
            <pc:sldMk cId="3738248001" sldId="319"/>
            <ac:picMk id="18" creationId="{66E66E13-2D49-A1AF-CD65-9756A012F86C}"/>
          </ac:picMkLst>
        </pc:picChg>
      </pc:sldChg>
      <pc:sldChg chg="addSp delSp modSp new mod ord delAnim modAnim modNotesTx">
        <pc:chgData name="Noémie Spiller" userId="e4bebb1e-116a-4f15-b3ae-274db878ded7" providerId="ADAL" clId="{3DF20985-A173-4A1A-93F8-0B29B8FE2E3D}" dt="2023-04-18T13:22:15.813" v="2204"/>
        <pc:sldMkLst>
          <pc:docMk/>
          <pc:sldMk cId="4089228486" sldId="320"/>
        </pc:sldMkLst>
        <pc:spChg chg="mod">
          <ac:chgData name="Noémie Spiller" userId="e4bebb1e-116a-4f15-b3ae-274db878ded7" providerId="ADAL" clId="{3DF20985-A173-4A1A-93F8-0B29B8FE2E3D}" dt="2023-04-18T12:55:18.549" v="1954" actId="1076"/>
          <ac:spMkLst>
            <pc:docMk/>
            <pc:sldMk cId="4089228486" sldId="320"/>
            <ac:spMk id="2" creationId="{3C28890F-6AD4-649B-4997-3EDC65E3998E}"/>
          </ac:spMkLst>
        </pc:spChg>
        <pc:spChg chg="mod">
          <ac:chgData name="Noémie Spiller" userId="e4bebb1e-116a-4f15-b3ae-274db878ded7" providerId="ADAL" clId="{3DF20985-A173-4A1A-93F8-0B29B8FE2E3D}" dt="2023-04-12T17:13:03.939" v="628" actId="20577"/>
          <ac:spMkLst>
            <pc:docMk/>
            <pc:sldMk cId="4089228486" sldId="320"/>
            <ac:spMk id="4" creationId="{5F7D1C74-B814-759D-D0D6-727E733705CB}"/>
          </ac:spMkLst>
        </pc:spChg>
        <pc:spChg chg="del">
          <ac:chgData name="Noémie Spiller" userId="e4bebb1e-116a-4f15-b3ae-274db878ded7" providerId="ADAL" clId="{3DF20985-A173-4A1A-93F8-0B29B8FE2E3D}" dt="2023-04-12T17:19:56.169" v="629" actId="1032"/>
          <ac:spMkLst>
            <pc:docMk/>
            <pc:sldMk cId="4089228486" sldId="320"/>
            <ac:spMk id="5" creationId="{B8008C70-36E3-9994-BAFE-6B2953831348}"/>
          </ac:spMkLst>
        </pc:spChg>
        <pc:spChg chg="add mod ord">
          <ac:chgData name="Noémie Spiller" userId="e4bebb1e-116a-4f15-b3ae-274db878ded7" providerId="ADAL" clId="{3DF20985-A173-4A1A-93F8-0B29B8FE2E3D}" dt="2023-04-18T12:51:29.571" v="1939" actId="1076"/>
          <ac:spMkLst>
            <pc:docMk/>
            <pc:sldMk cId="4089228486" sldId="320"/>
            <ac:spMk id="13" creationId="{EC5E1715-0F9D-7DE6-023B-59F6AC130D25}"/>
          </ac:spMkLst>
        </pc:spChg>
        <pc:spChg chg="add del mod">
          <ac:chgData name="Noémie Spiller" userId="e4bebb1e-116a-4f15-b3ae-274db878ded7" providerId="ADAL" clId="{3DF20985-A173-4A1A-93F8-0B29B8FE2E3D}" dt="2023-04-18T12:58:54.062" v="1967" actId="478"/>
          <ac:spMkLst>
            <pc:docMk/>
            <pc:sldMk cId="4089228486" sldId="320"/>
            <ac:spMk id="16" creationId="{044734BD-60BB-76B5-DB94-F48C8C2BF93E}"/>
          </ac:spMkLst>
        </pc:spChg>
        <pc:spChg chg="add mod">
          <ac:chgData name="Noémie Spiller" userId="e4bebb1e-116a-4f15-b3ae-274db878ded7" providerId="ADAL" clId="{3DF20985-A173-4A1A-93F8-0B29B8FE2E3D}" dt="2023-04-18T13:00:27.395" v="1986" actId="14100"/>
          <ac:spMkLst>
            <pc:docMk/>
            <pc:sldMk cId="4089228486" sldId="320"/>
            <ac:spMk id="20" creationId="{FA564704-CE80-0BA0-4E74-0E920374921C}"/>
          </ac:spMkLst>
        </pc:spChg>
        <pc:spChg chg="add del mod">
          <ac:chgData name="Noémie Spiller" userId="e4bebb1e-116a-4f15-b3ae-274db878ded7" providerId="ADAL" clId="{3DF20985-A173-4A1A-93F8-0B29B8FE2E3D}" dt="2023-04-18T13:00:09.495" v="1979"/>
          <ac:spMkLst>
            <pc:docMk/>
            <pc:sldMk cId="4089228486" sldId="320"/>
            <ac:spMk id="21" creationId="{21F7A9CB-0232-7B88-53CD-5D9680E31C42}"/>
          </ac:spMkLst>
        </pc:spChg>
        <pc:spChg chg="add mod">
          <ac:chgData name="Noémie Spiller" userId="e4bebb1e-116a-4f15-b3ae-274db878ded7" providerId="ADAL" clId="{3DF20985-A173-4A1A-93F8-0B29B8FE2E3D}" dt="2023-04-18T13:02:15.795" v="2002"/>
          <ac:spMkLst>
            <pc:docMk/>
            <pc:sldMk cId="4089228486" sldId="320"/>
            <ac:spMk id="22" creationId="{9D13B7B9-B1C7-0F04-84F4-05A4BEBFB815}"/>
          </ac:spMkLst>
        </pc:spChg>
        <pc:spChg chg="add mod">
          <ac:chgData name="Noémie Spiller" userId="e4bebb1e-116a-4f15-b3ae-274db878ded7" providerId="ADAL" clId="{3DF20985-A173-4A1A-93F8-0B29B8FE2E3D}" dt="2023-04-18T13:02:25.249" v="2007"/>
          <ac:spMkLst>
            <pc:docMk/>
            <pc:sldMk cId="4089228486" sldId="320"/>
            <ac:spMk id="23" creationId="{4A8EA920-4E84-261B-B103-BF98EA593177}"/>
          </ac:spMkLst>
        </pc:spChg>
        <pc:spChg chg="add mod">
          <ac:chgData name="Noémie Spiller" userId="e4bebb1e-116a-4f15-b3ae-274db878ded7" providerId="ADAL" clId="{3DF20985-A173-4A1A-93F8-0B29B8FE2E3D}" dt="2023-04-18T13:02:01.667" v="1999"/>
          <ac:spMkLst>
            <pc:docMk/>
            <pc:sldMk cId="4089228486" sldId="320"/>
            <ac:spMk id="24" creationId="{534596BD-E8CB-546C-5ACF-F0399F423437}"/>
          </ac:spMkLst>
        </pc:spChg>
        <pc:graphicFrameChg chg="add mod modGraphic">
          <ac:chgData name="Noémie Spiller" userId="e4bebb1e-116a-4f15-b3ae-274db878ded7" providerId="ADAL" clId="{3DF20985-A173-4A1A-93F8-0B29B8FE2E3D}" dt="2023-04-18T12:54:38.548" v="1953"/>
          <ac:graphicFrameMkLst>
            <pc:docMk/>
            <pc:sldMk cId="4089228486" sldId="320"/>
            <ac:graphicFrameMk id="8" creationId="{B584C7B5-CE82-8A5F-8221-4FB5B2E688EA}"/>
          </ac:graphicFrameMkLst>
        </pc:graphicFrameChg>
        <pc:graphicFrameChg chg="mod">
          <ac:chgData name="Noémie Spiller" userId="e4bebb1e-116a-4f15-b3ae-274db878ded7" providerId="ADAL" clId="{3DF20985-A173-4A1A-93F8-0B29B8FE2E3D}" dt="2023-04-18T12:34:13.507" v="1796"/>
          <ac:graphicFrameMkLst>
            <pc:docMk/>
            <pc:sldMk cId="4089228486" sldId="320"/>
            <ac:graphicFrameMk id="75" creationId="{E699211F-4815-1871-35EA-752C5BDA838A}"/>
          </ac:graphicFrameMkLst>
        </pc:graphicFrameChg>
        <pc:picChg chg="add del mod">
          <ac:chgData name="Noémie Spiller" userId="e4bebb1e-116a-4f15-b3ae-274db878ded7" providerId="ADAL" clId="{3DF20985-A173-4A1A-93F8-0B29B8FE2E3D}" dt="2023-04-18T12:31:11.898" v="1767"/>
          <ac:picMkLst>
            <pc:docMk/>
            <pc:sldMk cId="4089228486" sldId="320"/>
            <ac:picMk id="6" creationId="{0D563426-F98D-0B43-551A-C82FF13E79F8}"/>
          </ac:picMkLst>
        </pc:picChg>
        <pc:picChg chg="add mod ord">
          <ac:chgData name="Noémie Spiller" userId="e4bebb1e-116a-4f15-b3ae-274db878ded7" providerId="ADAL" clId="{3DF20985-A173-4A1A-93F8-0B29B8FE2E3D}" dt="2023-04-18T12:33:43.114" v="1789" actId="1076"/>
          <ac:picMkLst>
            <pc:docMk/>
            <pc:sldMk cId="4089228486" sldId="320"/>
            <ac:picMk id="9" creationId="{2F7E03B4-0274-1EC9-7428-3C4DE11D69C4}"/>
          </ac:picMkLst>
        </pc:picChg>
        <pc:picChg chg="add mod ord">
          <ac:chgData name="Noémie Spiller" userId="e4bebb1e-116a-4f15-b3ae-274db878ded7" providerId="ADAL" clId="{3DF20985-A173-4A1A-93F8-0B29B8FE2E3D}" dt="2023-04-18T12:35:11.222" v="1806" actId="1076"/>
          <ac:picMkLst>
            <pc:docMk/>
            <pc:sldMk cId="4089228486" sldId="320"/>
            <ac:picMk id="11" creationId="{8DA043D3-A58E-EA9D-D32C-3C05C65D2BCB}"/>
          </ac:picMkLst>
        </pc:picChg>
        <pc:picChg chg="add mod ord">
          <ac:chgData name="Noémie Spiller" userId="e4bebb1e-116a-4f15-b3ae-274db878ded7" providerId="ADAL" clId="{3DF20985-A173-4A1A-93F8-0B29B8FE2E3D}" dt="2023-04-18T12:49:40.218" v="1938" actId="167"/>
          <ac:picMkLst>
            <pc:docMk/>
            <pc:sldMk cId="4089228486" sldId="320"/>
            <ac:picMk id="12" creationId="{62F23469-0F15-000A-B223-8B5DBF85CB66}"/>
          </ac:picMkLst>
        </pc:picChg>
        <pc:picChg chg="add mod ord">
          <ac:chgData name="Noémie Spiller" userId="e4bebb1e-116a-4f15-b3ae-274db878ded7" providerId="ADAL" clId="{3DF20985-A173-4A1A-93F8-0B29B8FE2E3D}" dt="2023-04-18T12:52:07.668" v="1948" actId="1076"/>
          <ac:picMkLst>
            <pc:docMk/>
            <pc:sldMk cId="4089228486" sldId="320"/>
            <ac:picMk id="15" creationId="{BAF0E8EF-3F50-8454-3076-734EE0D1A338}"/>
          </ac:picMkLst>
        </pc:picChg>
        <pc:picChg chg="add del mod">
          <ac:chgData name="Noémie Spiller" userId="e4bebb1e-116a-4f15-b3ae-274db878ded7" providerId="ADAL" clId="{3DF20985-A173-4A1A-93F8-0B29B8FE2E3D}" dt="2023-04-18T12:56:51.533" v="1965" actId="21"/>
          <ac:picMkLst>
            <pc:docMk/>
            <pc:sldMk cId="4089228486" sldId="320"/>
            <ac:picMk id="17" creationId="{58A23629-B46F-73FD-6395-F9713FC3FA5E}"/>
          </ac:picMkLst>
        </pc:picChg>
        <pc:picChg chg="add mod ord">
          <ac:chgData name="Noémie Spiller" userId="e4bebb1e-116a-4f15-b3ae-274db878ded7" providerId="ADAL" clId="{3DF20985-A173-4A1A-93F8-0B29B8FE2E3D}" dt="2023-04-18T12:59:46.630" v="1976" actId="1076"/>
          <ac:picMkLst>
            <pc:docMk/>
            <pc:sldMk cId="4089228486" sldId="320"/>
            <ac:picMk id="19" creationId="{EC1E7A96-D521-FD1C-4269-B0F13CDB1524}"/>
          </ac:picMkLst>
        </pc:picChg>
      </pc:sldChg>
      <pc:sldChg chg="addSp delSp modSp new mod ord modClrScheme chgLayout modNotesTx">
        <pc:chgData name="Noémie Spiller" userId="e4bebb1e-116a-4f15-b3ae-274db878ded7" providerId="ADAL" clId="{3DF20985-A173-4A1A-93F8-0B29B8FE2E3D}" dt="2023-04-19T11:06:24.190" v="3279"/>
        <pc:sldMkLst>
          <pc:docMk/>
          <pc:sldMk cId="912758139" sldId="321"/>
        </pc:sldMkLst>
        <pc:spChg chg="mod">
          <ac:chgData name="Noémie Spiller" userId="e4bebb1e-116a-4f15-b3ae-274db878ded7" providerId="ADAL" clId="{3DF20985-A173-4A1A-93F8-0B29B8FE2E3D}" dt="2023-04-12T17:57:00.246" v="1059" actId="26606"/>
          <ac:spMkLst>
            <pc:docMk/>
            <pc:sldMk cId="912758139" sldId="321"/>
            <ac:spMk id="2" creationId="{62388557-4AE5-2B75-FBB3-0E1FA0FFD65C}"/>
          </ac:spMkLst>
        </pc:spChg>
        <pc:spChg chg="mod">
          <ac:chgData name="Noémie Spiller" userId="e4bebb1e-116a-4f15-b3ae-274db878ded7" providerId="ADAL" clId="{3DF20985-A173-4A1A-93F8-0B29B8FE2E3D}" dt="2023-04-12T17:57:00.246" v="1059" actId="26606"/>
          <ac:spMkLst>
            <pc:docMk/>
            <pc:sldMk cId="912758139" sldId="321"/>
            <ac:spMk id="3" creationId="{5C84B071-791B-93F5-264F-DB770F4B245C}"/>
          </ac:spMkLst>
        </pc:spChg>
        <pc:spChg chg="mod">
          <ac:chgData name="Noémie Spiller" userId="e4bebb1e-116a-4f15-b3ae-274db878ded7" providerId="ADAL" clId="{3DF20985-A173-4A1A-93F8-0B29B8FE2E3D}" dt="2023-04-12T17:58:51.637" v="1091" actId="20577"/>
          <ac:spMkLst>
            <pc:docMk/>
            <pc:sldMk cId="912758139" sldId="321"/>
            <ac:spMk id="4" creationId="{79114A4D-AFC4-AE7A-04F0-57A33A93A49D}"/>
          </ac:spMkLst>
        </pc:spChg>
        <pc:spChg chg="del">
          <ac:chgData name="Noémie Spiller" userId="e4bebb1e-116a-4f15-b3ae-274db878ded7" providerId="ADAL" clId="{3DF20985-A173-4A1A-93F8-0B29B8FE2E3D}" dt="2023-04-12T17:55:57.806" v="982" actId="1032"/>
          <ac:spMkLst>
            <pc:docMk/>
            <pc:sldMk cId="912758139" sldId="321"/>
            <ac:spMk id="5" creationId="{A0886D33-BAB7-3FEA-8CE0-4F5C7B41E180}"/>
          </ac:spMkLst>
        </pc:spChg>
        <pc:spChg chg="add mod">
          <ac:chgData name="Noémie Spiller" userId="e4bebb1e-116a-4f15-b3ae-274db878ded7" providerId="ADAL" clId="{3DF20985-A173-4A1A-93F8-0B29B8FE2E3D}" dt="2023-04-19T10:28:20.171" v="2901" actId="1076"/>
          <ac:spMkLst>
            <pc:docMk/>
            <pc:sldMk cId="912758139" sldId="321"/>
            <ac:spMk id="5" creationId="{E8653F41-EAC7-33A3-289F-06760D8524DE}"/>
          </ac:spMkLst>
        </pc:spChg>
        <pc:spChg chg="add mod">
          <ac:chgData name="Noémie Spiller" userId="e4bebb1e-116a-4f15-b3ae-274db878ded7" providerId="ADAL" clId="{3DF20985-A173-4A1A-93F8-0B29B8FE2E3D}" dt="2023-04-19T10:27:49.835" v="2899" actId="1582"/>
          <ac:spMkLst>
            <pc:docMk/>
            <pc:sldMk cId="912758139" sldId="321"/>
            <ac:spMk id="7" creationId="{46C70357-6BDD-EBF6-B0B2-7EAC97D241B2}"/>
          </ac:spMkLst>
        </pc:spChg>
        <pc:spChg chg="add mod">
          <ac:chgData name="Noémie Spiller" userId="e4bebb1e-116a-4f15-b3ae-274db878ded7" providerId="ADAL" clId="{3DF20985-A173-4A1A-93F8-0B29B8FE2E3D}" dt="2023-04-12T17:57:00.246" v="1059" actId="26606"/>
          <ac:spMkLst>
            <pc:docMk/>
            <pc:sldMk cId="912758139" sldId="321"/>
            <ac:spMk id="11" creationId="{A3480F4D-3DB8-9906-AA1A-FA0785AB1AC3}"/>
          </ac:spMkLst>
        </pc:spChg>
        <pc:spChg chg="add mod">
          <ac:chgData name="Noémie Spiller" userId="e4bebb1e-116a-4f15-b3ae-274db878ded7" providerId="ADAL" clId="{3DF20985-A173-4A1A-93F8-0B29B8FE2E3D}" dt="2023-04-19T10:47:28.540" v="2931" actId="1076"/>
          <ac:spMkLst>
            <pc:docMk/>
            <pc:sldMk cId="912758139" sldId="321"/>
            <ac:spMk id="15" creationId="{4DD84630-59F0-4E08-CD07-31452E05BE12}"/>
          </ac:spMkLst>
        </pc:spChg>
        <pc:spChg chg="add mod">
          <ac:chgData name="Noémie Spiller" userId="e4bebb1e-116a-4f15-b3ae-274db878ded7" providerId="ADAL" clId="{3DF20985-A173-4A1A-93F8-0B29B8FE2E3D}" dt="2023-04-19T10:46:42.623" v="2920" actId="14100"/>
          <ac:spMkLst>
            <pc:docMk/>
            <pc:sldMk cId="912758139" sldId="321"/>
            <ac:spMk id="16" creationId="{A7513582-2032-66C7-6F83-32C7C5F91ADF}"/>
          </ac:spMkLst>
        </pc:spChg>
        <pc:graphicFrameChg chg="add mod modGraphic">
          <ac:chgData name="Noémie Spiller" userId="e4bebb1e-116a-4f15-b3ae-274db878ded7" providerId="ADAL" clId="{3DF20985-A173-4A1A-93F8-0B29B8FE2E3D}" dt="2023-04-18T14:17:22.239" v="2750" actId="14100"/>
          <ac:graphicFrameMkLst>
            <pc:docMk/>
            <pc:sldMk cId="912758139" sldId="321"/>
            <ac:graphicFrameMk id="6" creationId="{92990882-C9C6-F33C-21AA-B457C4400502}"/>
          </ac:graphicFrameMkLst>
        </pc:graphicFrameChg>
        <pc:picChg chg="add del mod">
          <ac:chgData name="Noémie Spiller" userId="e4bebb1e-116a-4f15-b3ae-274db878ded7" providerId="ADAL" clId="{3DF20985-A173-4A1A-93F8-0B29B8FE2E3D}" dt="2023-04-19T10:44:26.407" v="2907" actId="478"/>
          <ac:picMkLst>
            <pc:docMk/>
            <pc:sldMk cId="912758139" sldId="321"/>
            <ac:picMk id="9" creationId="{1DA3AC8B-4B45-4366-55A1-1602B0502333}"/>
          </ac:picMkLst>
        </pc:picChg>
        <pc:picChg chg="add mod">
          <ac:chgData name="Noémie Spiller" userId="e4bebb1e-116a-4f15-b3ae-274db878ded7" providerId="ADAL" clId="{3DF20985-A173-4A1A-93F8-0B29B8FE2E3D}" dt="2023-04-19T10:47:04.168" v="2927" actId="688"/>
          <ac:picMkLst>
            <pc:docMk/>
            <pc:sldMk cId="912758139" sldId="321"/>
            <ac:picMk id="12" creationId="{835BFF2F-96C2-F7B1-C20A-8F926E3BB6BB}"/>
          </ac:picMkLst>
        </pc:picChg>
        <pc:picChg chg="add mod">
          <ac:chgData name="Noémie Spiller" userId="e4bebb1e-116a-4f15-b3ae-274db878ded7" providerId="ADAL" clId="{3DF20985-A173-4A1A-93F8-0B29B8FE2E3D}" dt="2023-04-19T10:46:15.906" v="2915" actId="1076"/>
          <ac:picMkLst>
            <pc:docMk/>
            <pc:sldMk cId="912758139" sldId="321"/>
            <ac:picMk id="14" creationId="{212722A4-5400-DE8F-0A95-3A65E5D08E98}"/>
          </ac:picMkLst>
        </pc:picChg>
      </pc:sldChg>
      <pc:sldChg chg="addSp delSp modSp new mod modNotesTx">
        <pc:chgData name="Noémie Spiller" userId="e4bebb1e-116a-4f15-b3ae-274db878ded7" providerId="ADAL" clId="{3DF20985-A173-4A1A-93F8-0B29B8FE2E3D}" dt="2023-04-26T07:34:56.742" v="5784" actId="20577"/>
        <pc:sldMkLst>
          <pc:docMk/>
          <pc:sldMk cId="3570777704" sldId="322"/>
        </pc:sldMkLst>
        <pc:spChg chg="mod">
          <ac:chgData name="Noémie Spiller" userId="e4bebb1e-116a-4f15-b3ae-274db878ded7" providerId="ADAL" clId="{3DF20985-A173-4A1A-93F8-0B29B8FE2E3D}" dt="2023-04-26T07:28:26.851" v="5484" actId="20577"/>
          <ac:spMkLst>
            <pc:docMk/>
            <pc:sldMk cId="3570777704" sldId="322"/>
            <ac:spMk id="4" creationId="{B905D132-4FC1-2EA8-B70C-E67930A20090}"/>
          </ac:spMkLst>
        </pc:spChg>
        <pc:spChg chg="mod">
          <ac:chgData name="Noémie Spiller" userId="e4bebb1e-116a-4f15-b3ae-274db878ded7" providerId="ADAL" clId="{3DF20985-A173-4A1A-93F8-0B29B8FE2E3D}" dt="2023-04-26T07:34:05.129" v="5734" actId="14100"/>
          <ac:spMkLst>
            <pc:docMk/>
            <pc:sldMk cId="3570777704" sldId="322"/>
            <ac:spMk id="5" creationId="{9BCA0F78-A7E0-7A11-7807-3718CD22388E}"/>
          </ac:spMkLst>
        </pc:spChg>
        <pc:spChg chg="del">
          <ac:chgData name="Noémie Spiller" userId="e4bebb1e-116a-4f15-b3ae-274db878ded7" providerId="ADAL" clId="{3DF20985-A173-4A1A-93F8-0B29B8FE2E3D}" dt="2023-04-26T07:27:13.496" v="5364"/>
          <ac:spMkLst>
            <pc:docMk/>
            <pc:sldMk cId="3570777704" sldId="322"/>
            <ac:spMk id="6" creationId="{13D54AE4-86A7-1CEC-127D-27BAD4C282B3}"/>
          </ac:spMkLst>
        </pc:spChg>
        <pc:spChg chg="add mod">
          <ac:chgData name="Noémie Spiller" userId="e4bebb1e-116a-4f15-b3ae-274db878ded7" providerId="ADAL" clId="{3DF20985-A173-4A1A-93F8-0B29B8FE2E3D}" dt="2023-04-26T07:34:20.570" v="5735" actId="14100"/>
          <ac:spMkLst>
            <pc:docMk/>
            <pc:sldMk cId="3570777704" sldId="322"/>
            <ac:spMk id="11" creationId="{43F2298A-4AA3-0803-D815-3C575B30D796}"/>
          </ac:spMkLst>
        </pc:spChg>
        <pc:picChg chg="add mod">
          <ac:chgData name="Noémie Spiller" userId="e4bebb1e-116a-4f15-b3ae-274db878ded7" providerId="ADAL" clId="{3DF20985-A173-4A1A-93F8-0B29B8FE2E3D}" dt="2023-04-26T07:34:29.354" v="5737" actId="1076"/>
          <ac:picMkLst>
            <pc:docMk/>
            <pc:sldMk cId="3570777704" sldId="322"/>
            <ac:picMk id="8" creationId="{EB0C53E1-6788-59C8-5473-15FE456CCF6D}"/>
          </ac:picMkLst>
        </pc:picChg>
        <pc:picChg chg="add mod">
          <ac:chgData name="Noémie Spiller" userId="e4bebb1e-116a-4f15-b3ae-274db878ded7" providerId="ADAL" clId="{3DF20985-A173-4A1A-93F8-0B29B8FE2E3D}" dt="2023-04-26T07:33:05.346" v="5667" actId="1076"/>
          <ac:picMkLst>
            <pc:docMk/>
            <pc:sldMk cId="3570777704" sldId="322"/>
            <ac:picMk id="10" creationId="{DA0C6E8B-413A-BB53-A27B-38A9C21E79E9}"/>
          </ac:picMkLst>
        </pc:picChg>
      </pc:sldChg>
      <pc:sldChg chg="addSp delSp modSp new mod ord modClrScheme chgLayout modNotesTx">
        <pc:chgData name="Noémie Spiller" userId="e4bebb1e-116a-4f15-b3ae-274db878ded7" providerId="ADAL" clId="{3DF20985-A173-4A1A-93F8-0B29B8FE2E3D}" dt="2023-04-20T11:01:36.968" v="4373"/>
        <pc:sldMkLst>
          <pc:docMk/>
          <pc:sldMk cId="1963810207" sldId="323"/>
        </pc:sldMkLst>
        <pc:spChg chg="mod ord">
          <ac:chgData name="Noémie Spiller" userId="e4bebb1e-116a-4f15-b3ae-274db878ded7" providerId="ADAL" clId="{3DF20985-A173-4A1A-93F8-0B29B8FE2E3D}" dt="2023-04-19T16:27:59.904" v="4363" actId="26606"/>
          <ac:spMkLst>
            <pc:docMk/>
            <pc:sldMk cId="1963810207" sldId="323"/>
            <ac:spMk id="2" creationId="{C0B1E45F-77A4-27E5-CD72-B4793AB6460A}"/>
          </ac:spMkLst>
        </pc:spChg>
        <pc:spChg chg="mod ord">
          <ac:chgData name="Noémie Spiller" userId="e4bebb1e-116a-4f15-b3ae-274db878ded7" providerId="ADAL" clId="{3DF20985-A173-4A1A-93F8-0B29B8FE2E3D}" dt="2023-04-19T16:27:59.904" v="4363" actId="26606"/>
          <ac:spMkLst>
            <pc:docMk/>
            <pc:sldMk cId="1963810207" sldId="323"/>
            <ac:spMk id="3" creationId="{8BAAAF9B-5618-D08F-5DB4-A062A2E8124F}"/>
          </ac:spMkLst>
        </pc:spChg>
        <pc:spChg chg="mod">
          <ac:chgData name="Noémie Spiller" userId="e4bebb1e-116a-4f15-b3ae-274db878ded7" providerId="ADAL" clId="{3DF20985-A173-4A1A-93F8-0B29B8FE2E3D}" dt="2023-04-19T16:27:59.904" v="4363" actId="26606"/>
          <ac:spMkLst>
            <pc:docMk/>
            <pc:sldMk cId="1963810207" sldId="323"/>
            <ac:spMk id="4" creationId="{519041D5-94F8-BD86-D30E-38612CD2EA03}"/>
          </ac:spMkLst>
        </pc:spChg>
        <pc:spChg chg="del mod">
          <ac:chgData name="Noémie Spiller" userId="e4bebb1e-116a-4f15-b3ae-274db878ded7" providerId="ADAL" clId="{3DF20985-A173-4A1A-93F8-0B29B8FE2E3D}" dt="2023-04-19T16:23:35.382" v="4339" actId="478"/>
          <ac:spMkLst>
            <pc:docMk/>
            <pc:sldMk cId="1963810207" sldId="323"/>
            <ac:spMk id="5" creationId="{BB60F0A7-D126-0B51-5302-DE304BCBCA76}"/>
          </ac:spMkLst>
        </pc:spChg>
        <pc:spChg chg="add del mod">
          <ac:chgData name="Noémie Spiller" userId="e4bebb1e-116a-4f15-b3ae-274db878ded7" providerId="ADAL" clId="{3DF20985-A173-4A1A-93F8-0B29B8FE2E3D}" dt="2023-04-19T16:23:39.218" v="4340" actId="478"/>
          <ac:spMkLst>
            <pc:docMk/>
            <pc:sldMk cId="1963810207" sldId="323"/>
            <ac:spMk id="7" creationId="{32146AE2-C204-952D-1974-5C1D9B44B0C9}"/>
          </ac:spMkLst>
        </pc:spChg>
        <pc:picChg chg="add mod">
          <ac:chgData name="Noémie Spiller" userId="e4bebb1e-116a-4f15-b3ae-274db878ded7" providerId="ADAL" clId="{3DF20985-A173-4A1A-93F8-0B29B8FE2E3D}" dt="2023-04-19T16:27:59.904" v="4363" actId="26606"/>
          <ac:picMkLst>
            <pc:docMk/>
            <pc:sldMk cId="1963810207" sldId="323"/>
            <ac:picMk id="9" creationId="{B9FE6E66-5196-9251-CAA9-A26481119E94}"/>
          </ac:picMkLst>
        </pc:picChg>
        <pc:picChg chg="add mod">
          <ac:chgData name="Noémie Spiller" userId="e4bebb1e-116a-4f15-b3ae-274db878ded7" providerId="ADAL" clId="{3DF20985-A173-4A1A-93F8-0B29B8FE2E3D}" dt="2023-04-19T16:28:38.251" v="4366"/>
          <ac:picMkLst>
            <pc:docMk/>
            <pc:sldMk cId="1963810207" sldId="323"/>
            <ac:picMk id="11" creationId="{EBD5077B-D6B2-F04C-6C82-986752CF4C77}"/>
          </ac:picMkLst>
        </pc:picChg>
      </pc:sldChg>
      <pc:sldChg chg="addSp delSp modSp new mod modClrScheme chgLayout modNotesTx">
        <pc:chgData name="Noémie Spiller" userId="e4bebb1e-116a-4f15-b3ae-274db878ded7" providerId="ADAL" clId="{3DF20985-A173-4A1A-93F8-0B29B8FE2E3D}" dt="2023-04-19T11:42:21.700" v="3629" actId="20577"/>
        <pc:sldMkLst>
          <pc:docMk/>
          <pc:sldMk cId="621628165" sldId="324"/>
        </pc:sldMkLst>
        <pc:spChg chg="mod">
          <ac:chgData name="Noémie Spiller" userId="e4bebb1e-116a-4f15-b3ae-274db878ded7" providerId="ADAL" clId="{3DF20985-A173-4A1A-93F8-0B29B8FE2E3D}" dt="2023-04-19T11:38:26.528" v="3448" actId="26606"/>
          <ac:spMkLst>
            <pc:docMk/>
            <pc:sldMk cId="621628165" sldId="324"/>
            <ac:spMk id="2" creationId="{805BF37A-FA7F-6F1C-D701-173C4E5A06A9}"/>
          </ac:spMkLst>
        </pc:spChg>
        <pc:spChg chg="mod">
          <ac:chgData name="Noémie Spiller" userId="e4bebb1e-116a-4f15-b3ae-274db878ded7" providerId="ADAL" clId="{3DF20985-A173-4A1A-93F8-0B29B8FE2E3D}" dt="2023-04-19T11:38:26.528" v="3448" actId="26606"/>
          <ac:spMkLst>
            <pc:docMk/>
            <pc:sldMk cId="621628165" sldId="324"/>
            <ac:spMk id="3" creationId="{6F098690-CD06-3855-54BB-7969084D0A24}"/>
          </ac:spMkLst>
        </pc:spChg>
        <pc:spChg chg="mod">
          <ac:chgData name="Noémie Spiller" userId="e4bebb1e-116a-4f15-b3ae-274db878ded7" providerId="ADAL" clId="{3DF20985-A173-4A1A-93F8-0B29B8FE2E3D}" dt="2023-04-19T11:40:56.080" v="3473" actId="20577"/>
          <ac:spMkLst>
            <pc:docMk/>
            <pc:sldMk cId="621628165" sldId="324"/>
            <ac:spMk id="4" creationId="{5075A099-650B-62AA-696F-7AE5EF5C605F}"/>
          </ac:spMkLst>
        </pc:spChg>
        <pc:spChg chg="del mod">
          <ac:chgData name="Noémie Spiller" userId="e4bebb1e-116a-4f15-b3ae-274db878ded7" providerId="ADAL" clId="{3DF20985-A173-4A1A-93F8-0B29B8FE2E3D}" dt="2023-04-19T11:38:26.528" v="3448" actId="26606"/>
          <ac:spMkLst>
            <pc:docMk/>
            <pc:sldMk cId="621628165" sldId="324"/>
            <ac:spMk id="5" creationId="{40F83C3F-E492-6D28-7C20-1023935F5D48}"/>
          </ac:spMkLst>
        </pc:spChg>
        <pc:spChg chg="add del mod">
          <ac:chgData name="Noémie Spiller" userId="e4bebb1e-116a-4f15-b3ae-274db878ded7" providerId="ADAL" clId="{3DF20985-A173-4A1A-93F8-0B29B8FE2E3D}" dt="2023-04-19T11:40:14.283" v="3463" actId="478"/>
          <ac:spMkLst>
            <pc:docMk/>
            <pc:sldMk cId="621628165" sldId="324"/>
            <ac:spMk id="12" creationId="{8F1BC9DE-5B4D-160E-7E2A-66A264945C42}"/>
          </ac:spMkLst>
        </pc:spChg>
        <pc:spChg chg="add mod">
          <ac:chgData name="Noémie Spiller" userId="e4bebb1e-116a-4f15-b3ae-274db878ded7" providerId="ADAL" clId="{3DF20985-A173-4A1A-93F8-0B29B8FE2E3D}" dt="2023-04-19T11:40:22.455" v="3464" actId="1076"/>
          <ac:spMkLst>
            <pc:docMk/>
            <pc:sldMk cId="621628165" sldId="324"/>
            <ac:spMk id="13" creationId="{67D3A2EF-C60B-0C26-9ABF-B21D791FE8DB}"/>
          </ac:spMkLst>
        </pc:spChg>
        <pc:spChg chg="add mod">
          <ac:chgData name="Noémie Spiller" userId="e4bebb1e-116a-4f15-b3ae-274db878ded7" providerId="ADAL" clId="{3DF20985-A173-4A1A-93F8-0B29B8FE2E3D}" dt="2023-04-19T11:40:45.564" v="3471"/>
          <ac:spMkLst>
            <pc:docMk/>
            <pc:sldMk cId="621628165" sldId="324"/>
            <ac:spMk id="14" creationId="{7D1C3A09-11DA-0F87-B716-A96C8605E7E9}"/>
          </ac:spMkLst>
        </pc:spChg>
        <pc:spChg chg="add mod">
          <ac:chgData name="Noémie Spiller" userId="e4bebb1e-116a-4f15-b3ae-274db878ded7" providerId="ADAL" clId="{3DF20985-A173-4A1A-93F8-0B29B8FE2E3D}" dt="2023-04-19T11:38:26.528" v="3448" actId="26606"/>
          <ac:spMkLst>
            <pc:docMk/>
            <pc:sldMk cId="621628165" sldId="324"/>
            <ac:spMk id="16" creationId="{48182D6E-5BE7-7F5D-3FBB-C4B0898D7785}"/>
          </ac:spMkLst>
        </pc:spChg>
        <pc:picChg chg="add del mod">
          <ac:chgData name="Noémie Spiller" userId="e4bebb1e-116a-4f15-b3ae-274db878ded7" providerId="ADAL" clId="{3DF20985-A173-4A1A-93F8-0B29B8FE2E3D}" dt="2023-04-19T11:38:04.091" v="3443" actId="478"/>
          <ac:picMkLst>
            <pc:docMk/>
            <pc:sldMk cId="621628165" sldId="324"/>
            <ac:picMk id="7" creationId="{D6E77E86-BEE7-EEC3-ECCB-6600DD721E79}"/>
          </ac:picMkLst>
        </pc:picChg>
        <pc:picChg chg="add mod ord">
          <ac:chgData name="Noémie Spiller" userId="e4bebb1e-116a-4f15-b3ae-274db878ded7" providerId="ADAL" clId="{3DF20985-A173-4A1A-93F8-0B29B8FE2E3D}" dt="2023-04-19T11:38:26.528" v="3448" actId="26606"/>
          <ac:picMkLst>
            <pc:docMk/>
            <pc:sldMk cId="621628165" sldId="324"/>
            <ac:picMk id="9" creationId="{7E0855DF-215B-7A50-A943-FE5123E73154}"/>
          </ac:picMkLst>
        </pc:picChg>
        <pc:picChg chg="add mod">
          <ac:chgData name="Noémie Spiller" userId="e4bebb1e-116a-4f15-b3ae-274db878ded7" providerId="ADAL" clId="{3DF20985-A173-4A1A-93F8-0B29B8FE2E3D}" dt="2023-04-19T11:39:02.148" v="3449"/>
          <ac:picMkLst>
            <pc:docMk/>
            <pc:sldMk cId="621628165" sldId="324"/>
            <ac:picMk id="11" creationId="{9B15B976-3CAF-7AC0-1880-D0B3DC1D15ED}"/>
          </ac:picMkLst>
        </pc:picChg>
      </pc:sldChg>
      <pc:sldChg chg="addSp delSp modSp new mod delAnim modAnim modNotesTx">
        <pc:chgData name="Noémie Spiller" userId="e4bebb1e-116a-4f15-b3ae-274db878ded7" providerId="ADAL" clId="{3DF20985-A173-4A1A-93F8-0B29B8FE2E3D}" dt="2023-04-19T16:14:26.681" v="4269" actId="1076"/>
        <pc:sldMkLst>
          <pc:docMk/>
          <pc:sldMk cId="1176313540" sldId="325"/>
        </pc:sldMkLst>
        <pc:spChg chg="mod">
          <ac:chgData name="Noémie Spiller" userId="e4bebb1e-116a-4f15-b3ae-274db878ded7" providerId="ADAL" clId="{3DF20985-A173-4A1A-93F8-0B29B8FE2E3D}" dt="2023-04-12T18:00:49.912" v="1199" actId="20577"/>
          <ac:spMkLst>
            <pc:docMk/>
            <pc:sldMk cId="1176313540" sldId="325"/>
            <ac:spMk id="4" creationId="{08F3F385-0EBA-FC60-F789-683CFDD11903}"/>
          </ac:spMkLst>
        </pc:spChg>
        <pc:spChg chg="del mod">
          <ac:chgData name="Noémie Spiller" userId="e4bebb1e-116a-4f15-b3ae-274db878ded7" providerId="ADAL" clId="{3DF20985-A173-4A1A-93F8-0B29B8FE2E3D}" dt="2023-04-19T16:12:23.789" v="4258" actId="478"/>
          <ac:spMkLst>
            <pc:docMk/>
            <pc:sldMk cId="1176313540" sldId="325"/>
            <ac:spMk id="5" creationId="{A4DC6A53-754E-97B7-7B88-01F8412E0461}"/>
          </ac:spMkLst>
        </pc:spChg>
        <pc:spChg chg="add del mod">
          <ac:chgData name="Noémie Spiller" userId="e4bebb1e-116a-4f15-b3ae-274db878ded7" providerId="ADAL" clId="{3DF20985-A173-4A1A-93F8-0B29B8FE2E3D}" dt="2023-04-19T16:12:28.277" v="4259" actId="478"/>
          <ac:spMkLst>
            <pc:docMk/>
            <pc:sldMk cId="1176313540" sldId="325"/>
            <ac:spMk id="8" creationId="{EAAB5AF5-C1EF-ADD1-D17B-949A348BD715}"/>
          </ac:spMkLst>
        </pc:spChg>
        <pc:picChg chg="add del mod">
          <ac:chgData name="Noémie Spiller" userId="e4bebb1e-116a-4f15-b3ae-274db878ded7" providerId="ADAL" clId="{3DF20985-A173-4A1A-93F8-0B29B8FE2E3D}" dt="2023-04-19T16:12:34.550" v="4262" actId="478"/>
          <ac:picMkLst>
            <pc:docMk/>
            <pc:sldMk cId="1176313540" sldId="325"/>
            <ac:picMk id="6" creationId="{2E9E7871-5187-7957-8E74-A3FD22E74A9E}"/>
          </ac:picMkLst>
        </pc:picChg>
        <pc:picChg chg="add mod">
          <ac:chgData name="Noémie Spiller" userId="e4bebb1e-116a-4f15-b3ae-274db878ded7" providerId="ADAL" clId="{3DF20985-A173-4A1A-93F8-0B29B8FE2E3D}" dt="2023-04-19T16:14:26.681" v="4269" actId="1076"/>
          <ac:picMkLst>
            <pc:docMk/>
            <pc:sldMk cId="1176313540" sldId="325"/>
            <ac:picMk id="9" creationId="{58073FE6-631C-8E79-EEE9-3358135259C4}"/>
          </ac:picMkLst>
        </pc:picChg>
      </pc:sldChg>
      <pc:sldChg chg="addSp delSp modSp new del mod modClrScheme chgLayout">
        <pc:chgData name="Noémie Spiller" userId="e4bebb1e-116a-4f15-b3ae-274db878ded7" providerId="ADAL" clId="{3DF20985-A173-4A1A-93F8-0B29B8FE2E3D}" dt="2023-04-12T18:01:42.871" v="1255" actId="47"/>
        <pc:sldMkLst>
          <pc:docMk/>
          <pc:sldMk cId="1297805111" sldId="326"/>
        </pc:sldMkLst>
        <pc:spChg chg="mod ord">
          <ac:chgData name="Noémie Spiller" userId="e4bebb1e-116a-4f15-b3ae-274db878ded7" providerId="ADAL" clId="{3DF20985-A173-4A1A-93F8-0B29B8FE2E3D}" dt="2023-04-12T18:01:16.623" v="1201" actId="700"/>
          <ac:spMkLst>
            <pc:docMk/>
            <pc:sldMk cId="1297805111" sldId="326"/>
            <ac:spMk id="2" creationId="{2A484455-4D0F-800C-6402-BD5EE3369508}"/>
          </ac:spMkLst>
        </pc:spChg>
        <pc:spChg chg="mod ord">
          <ac:chgData name="Noémie Spiller" userId="e4bebb1e-116a-4f15-b3ae-274db878ded7" providerId="ADAL" clId="{3DF20985-A173-4A1A-93F8-0B29B8FE2E3D}" dt="2023-04-12T18:01:16.623" v="1201" actId="700"/>
          <ac:spMkLst>
            <pc:docMk/>
            <pc:sldMk cId="1297805111" sldId="326"/>
            <ac:spMk id="3" creationId="{16C51392-8B3F-C1CF-3CF0-5BAF58CC2B4E}"/>
          </ac:spMkLst>
        </pc:spChg>
        <pc:spChg chg="del mod ord">
          <ac:chgData name="Noémie Spiller" userId="e4bebb1e-116a-4f15-b3ae-274db878ded7" providerId="ADAL" clId="{3DF20985-A173-4A1A-93F8-0B29B8FE2E3D}" dt="2023-04-12T18:01:16.623" v="1201" actId="700"/>
          <ac:spMkLst>
            <pc:docMk/>
            <pc:sldMk cId="1297805111" sldId="326"/>
            <ac:spMk id="4" creationId="{A7861415-DE05-3638-92BA-D27991C88604}"/>
          </ac:spMkLst>
        </pc:spChg>
        <pc:spChg chg="del mod ord">
          <ac:chgData name="Noémie Spiller" userId="e4bebb1e-116a-4f15-b3ae-274db878ded7" providerId="ADAL" clId="{3DF20985-A173-4A1A-93F8-0B29B8FE2E3D}" dt="2023-04-12T18:01:16.623" v="1201" actId="700"/>
          <ac:spMkLst>
            <pc:docMk/>
            <pc:sldMk cId="1297805111" sldId="326"/>
            <ac:spMk id="5" creationId="{414119CF-4D87-EB75-1B76-070DC6A96EAB}"/>
          </ac:spMkLst>
        </pc:spChg>
        <pc:spChg chg="add mod ord">
          <ac:chgData name="Noémie Spiller" userId="e4bebb1e-116a-4f15-b3ae-274db878ded7" providerId="ADAL" clId="{3DF20985-A173-4A1A-93F8-0B29B8FE2E3D}" dt="2023-04-12T18:01:28.009" v="1251" actId="20577"/>
          <ac:spMkLst>
            <pc:docMk/>
            <pc:sldMk cId="1297805111" sldId="326"/>
            <ac:spMk id="6" creationId="{DD835170-F2A2-DC7B-3805-1E5D875DF976}"/>
          </ac:spMkLst>
        </pc:spChg>
        <pc:spChg chg="add mod ord">
          <ac:chgData name="Noémie Spiller" userId="e4bebb1e-116a-4f15-b3ae-274db878ded7" providerId="ADAL" clId="{3DF20985-A173-4A1A-93F8-0B29B8FE2E3D}" dt="2023-04-12T18:01:16.623" v="1201" actId="700"/>
          <ac:spMkLst>
            <pc:docMk/>
            <pc:sldMk cId="1297805111" sldId="326"/>
            <ac:spMk id="7" creationId="{B62E90E9-3773-1FFC-5088-65706D61FD61}"/>
          </ac:spMkLst>
        </pc:spChg>
        <pc:spChg chg="add mod ord">
          <ac:chgData name="Noémie Spiller" userId="e4bebb1e-116a-4f15-b3ae-274db878ded7" providerId="ADAL" clId="{3DF20985-A173-4A1A-93F8-0B29B8FE2E3D}" dt="2023-04-12T18:01:16.623" v="1201" actId="700"/>
          <ac:spMkLst>
            <pc:docMk/>
            <pc:sldMk cId="1297805111" sldId="326"/>
            <ac:spMk id="8" creationId="{AC4F3CA4-8C4D-458D-FEA9-4B97AF135DE3}"/>
          </ac:spMkLst>
        </pc:spChg>
      </pc:sldChg>
      <pc:sldChg chg="addSp delSp modSp add mod ord">
        <pc:chgData name="Noémie Spiller" userId="e4bebb1e-116a-4f15-b3ae-274db878ded7" providerId="ADAL" clId="{3DF20985-A173-4A1A-93F8-0B29B8FE2E3D}" dt="2023-04-12T18:03:38.269" v="1304" actId="26606"/>
        <pc:sldMkLst>
          <pc:docMk/>
          <pc:sldMk cId="815586482" sldId="327"/>
        </pc:sldMkLst>
        <pc:spChg chg="mod">
          <ac:chgData name="Noémie Spiller" userId="e4bebb1e-116a-4f15-b3ae-274db878ded7" providerId="ADAL" clId="{3DF20985-A173-4A1A-93F8-0B29B8FE2E3D}" dt="2023-04-12T18:03:26.780" v="1303" actId="20577"/>
          <ac:spMkLst>
            <pc:docMk/>
            <pc:sldMk cId="815586482" sldId="327"/>
            <ac:spMk id="4" creationId="{D6F02E3B-3FF4-F76E-AFB0-3BE17CA5A591}"/>
          </ac:spMkLst>
        </pc:spChg>
        <pc:picChg chg="add">
          <ac:chgData name="Noémie Spiller" userId="e4bebb1e-116a-4f15-b3ae-274db878ded7" providerId="ADAL" clId="{3DF20985-A173-4A1A-93F8-0B29B8FE2E3D}" dt="2023-04-12T18:03:38.269" v="1304" actId="26606"/>
          <ac:picMkLst>
            <pc:docMk/>
            <pc:sldMk cId="815586482" sldId="327"/>
            <ac:picMk id="6" creationId="{CD6D20A9-156A-8BD4-67A9-FAFA1562A4AA}"/>
          </ac:picMkLst>
        </pc:picChg>
        <pc:picChg chg="del">
          <ac:chgData name="Noémie Spiller" userId="e4bebb1e-116a-4f15-b3ae-274db878ded7" providerId="ADAL" clId="{3DF20985-A173-4A1A-93F8-0B29B8FE2E3D}" dt="2023-04-12T18:02:16.252" v="1291" actId="478"/>
          <ac:picMkLst>
            <pc:docMk/>
            <pc:sldMk cId="815586482" sldId="327"/>
            <ac:picMk id="7" creationId="{EE418CF9-826C-85E5-FE49-065AA4DA6718}"/>
          </ac:picMkLst>
        </pc:picChg>
      </pc:sldChg>
      <pc:sldChg chg="modSp new mod">
        <pc:chgData name="Noémie Spiller" userId="e4bebb1e-116a-4f15-b3ae-274db878ded7" providerId="ADAL" clId="{3DF20985-A173-4A1A-93F8-0B29B8FE2E3D}" dt="2023-04-12T18:04:48.189" v="1335" actId="20577"/>
        <pc:sldMkLst>
          <pc:docMk/>
          <pc:sldMk cId="2155087023" sldId="328"/>
        </pc:sldMkLst>
        <pc:spChg chg="mod">
          <ac:chgData name="Noémie Spiller" userId="e4bebb1e-116a-4f15-b3ae-274db878ded7" providerId="ADAL" clId="{3DF20985-A173-4A1A-93F8-0B29B8FE2E3D}" dt="2023-04-12T18:04:46.156" v="1331" actId="20577"/>
          <ac:spMkLst>
            <pc:docMk/>
            <pc:sldMk cId="2155087023" sldId="328"/>
            <ac:spMk id="4" creationId="{E7C41F11-FDFD-50EB-32DB-DA076629B31D}"/>
          </ac:spMkLst>
        </pc:spChg>
        <pc:spChg chg="mod">
          <ac:chgData name="Noémie Spiller" userId="e4bebb1e-116a-4f15-b3ae-274db878ded7" providerId="ADAL" clId="{3DF20985-A173-4A1A-93F8-0B29B8FE2E3D}" dt="2023-04-12T18:04:48.189" v="1335" actId="20577"/>
          <ac:spMkLst>
            <pc:docMk/>
            <pc:sldMk cId="2155087023" sldId="328"/>
            <ac:spMk id="5" creationId="{9EAB25E4-6645-61C7-740E-3C61EE3BD5A4}"/>
          </ac:spMkLst>
        </pc:spChg>
      </pc:sldChg>
      <pc:sldChg chg="modSp new mod">
        <pc:chgData name="Noémie Spiller" userId="e4bebb1e-116a-4f15-b3ae-274db878ded7" providerId="ADAL" clId="{3DF20985-A173-4A1A-93F8-0B29B8FE2E3D}" dt="2023-04-12T18:05:13.737" v="1358" actId="20577"/>
        <pc:sldMkLst>
          <pc:docMk/>
          <pc:sldMk cId="4285188218" sldId="329"/>
        </pc:sldMkLst>
        <pc:spChg chg="mod">
          <ac:chgData name="Noémie Spiller" userId="e4bebb1e-116a-4f15-b3ae-274db878ded7" providerId="ADAL" clId="{3DF20985-A173-4A1A-93F8-0B29B8FE2E3D}" dt="2023-04-12T18:05:13.737" v="1358" actId="20577"/>
          <ac:spMkLst>
            <pc:docMk/>
            <pc:sldMk cId="4285188218" sldId="329"/>
            <ac:spMk id="5" creationId="{7EE6E934-F168-F6EB-4D3B-70C35238710C}"/>
          </ac:spMkLst>
        </pc:spChg>
      </pc:sldChg>
      <pc:sldChg chg="modSp new del mod ord">
        <pc:chgData name="Noémie Spiller" userId="e4bebb1e-116a-4f15-b3ae-274db878ded7" providerId="ADAL" clId="{3DF20985-A173-4A1A-93F8-0B29B8FE2E3D}" dt="2023-04-19T15:51:22.100" v="4206" actId="47"/>
        <pc:sldMkLst>
          <pc:docMk/>
          <pc:sldMk cId="3574715911" sldId="330"/>
        </pc:sldMkLst>
        <pc:spChg chg="mod">
          <ac:chgData name="Noémie Spiller" userId="e4bebb1e-116a-4f15-b3ae-274db878ded7" providerId="ADAL" clId="{3DF20985-A173-4A1A-93F8-0B29B8FE2E3D}" dt="2023-04-13T09:23:01.227" v="1527" actId="20577"/>
          <ac:spMkLst>
            <pc:docMk/>
            <pc:sldMk cId="3574715911" sldId="330"/>
            <ac:spMk id="4" creationId="{6AD62255-8FA2-7C1B-01B4-1B96A337D51B}"/>
          </ac:spMkLst>
        </pc:spChg>
      </pc:sldChg>
      <pc:sldChg chg="addSp delSp modSp new mod ord modNotesTx">
        <pc:chgData name="Noémie Spiller" userId="e4bebb1e-116a-4f15-b3ae-274db878ded7" providerId="ADAL" clId="{3DF20985-A173-4A1A-93F8-0B29B8FE2E3D}" dt="2023-04-19T14:13:03.066" v="3801"/>
        <pc:sldMkLst>
          <pc:docMk/>
          <pc:sldMk cId="3666134602" sldId="331"/>
        </pc:sldMkLst>
        <pc:spChg chg="mod">
          <ac:chgData name="Noémie Spiller" userId="e4bebb1e-116a-4f15-b3ae-274db878ded7" providerId="ADAL" clId="{3DF20985-A173-4A1A-93F8-0B29B8FE2E3D}" dt="2023-04-18T15:59:19.624" v="2797" actId="20577"/>
          <ac:spMkLst>
            <pc:docMk/>
            <pc:sldMk cId="3666134602" sldId="331"/>
            <ac:spMk id="4" creationId="{3C8B132F-D6E4-54F1-EC01-69DB780F9124}"/>
          </ac:spMkLst>
        </pc:spChg>
        <pc:spChg chg="del mod">
          <ac:chgData name="Noémie Spiller" userId="e4bebb1e-116a-4f15-b3ae-274db878ded7" providerId="ADAL" clId="{3DF20985-A173-4A1A-93F8-0B29B8FE2E3D}" dt="2023-04-18T13:43:01.890" v="2270" actId="478"/>
          <ac:spMkLst>
            <pc:docMk/>
            <pc:sldMk cId="3666134602" sldId="331"/>
            <ac:spMk id="5" creationId="{C3649A88-A72C-2116-0F82-CD9E62723E5D}"/>
          </ac:spMkLst>
        </pc:spChg>
        <pc:spChg chg="add del mod">
          <ac:chgData name="Noémie Spiller" userId="e4bebb1e-116a-4f15-b3ae-274db878ded7" providerId="ADAL" clId="{3DF20985-A173-4A1A-93F8-0B29B8FE2E3D}" dt="2023-04-18T13:43:07.895" v="2271" actId="478"/>
          <ac:spMkLst>
            <pc:docMk/>
            <pc:sldMk cId="3666134602" sldId="331"/>
            <ac:spMk id="9" creationId="{AD0B9F7F-B076-3A5E-C9C7-30661D708B04}"/>
          </ac:spMkLst>
        </pc:spChg>
        <pc:spChg chg="add del mod">
          <ac:chgData name="Noémie Spiller" userId="e4bebb1e-116a-4f15-b3ae-274db878ded7" providerId="ADAL" clId="{3DF20985-A173-4A1A-93F8-0B29B8FE2E3D}" dt="2023-04-18T13:43:28.532" v="2285"/>
          <ac:spMkLst>
            <pc:docMk/>
            <pc:sldMk cId="3666134602" sldId="331"/>
            <ac:spMk id="10" creationId="{21F12862-D587-2B48-E172-1F0D1008D683}"/>
          </ac:spMkLst>
        </pc:spChg>
        <pc:spChg chg="add mod">
          <ac:chgData name="Noémie Spiller" userId="e4bebb1e-116a-4f15-b3ae-274db878ded7" providerId="ADAL" clId="{3DF20985-A173-4A1A-93F8-0B29B8FE2E3D}" dt="2023-04-18T13:49:20.604" v="2359" actId="115"/>
          <ac:spMkLst>
            <pc:docMk/>
            <pc:sldMk cId="3666134602" sldId="331"/>
            <ac:spMk id="11" creationId="{8ACC9A0E-DD20-0C71-1517-0CA7D8C210B2}"/>
          </ac:spMkLst>
        </pc:spChg>
        <pc:spChg chg="add mod">
          <ac:chgData name="Noémie Spiller" userId="e4bebb1e-116a-4f15-b3ae-274db878ded7" providerId="ADAL" clId="{3DF20985-A173-4A1A-93F8-0B29B8FE2E3D}" dt="2023-04-18T15:58:22.551" v="2772" actId="20577"/>
          <ac:spMkLst>
            <pc:docMk/>
            <pc:sldMk cId="3666134602" sldId="331"/>
            <ac:spMk id="12" creationId="{D370E47D-B65A-A013-AB77-F8FD074C66F3}"/>
          </ac:spMkLst>
        </pc:spChg>
        <pc:spChg chg="add mod">
          <ac:chgData name="Noémie Spiller" userId="e4bebb1e-116a-4f15-b3ae-274db878ded7" providerId="ADAL" clId="{3DF20985-A173-4A1A-93F8-0B29B8FE2E3D}" dt="2023-04-18T14:04:51.037" v="2559" actId="1076"/>
          <ac:spMkLst>
            <pc:docMk/>
            <pc:sldMk cId="3666134602" sldId="331"/>
            <ac:spMk id="21" creationId="{DEE7FE5F-17DC-9C39-6199-F98DCC38B80E}"/>
          </ac:spMkLst>
        </pc:spChg>
        <pc:spChg chg="add del mod">
          <ac:chgData name="Noémie Spiller" userId="e4bebb1e-116a-4f15-b3ae-274db878ded7" providerId="ADAL" clId="{3DF20985-A173-4A1A-93F8-0B29B8FE2E3D}" dt="2023-04-18T13:52:53.901" v="2387" actId="478"/>
          <ac:spMkLst>
            <pc:docMk/>
            <pc:sldMk cId="3666134602" sldId="331"/>
            <ac:spMk id="22" creationId="{D1BD6737-82F1-5BD4-0CA5-B24682D89AE5}"/>
          </ac:spMkLst>
        </pc:spChg>
        <pc:spChg chg="add del mod">
          <ac:chgData name="Noémie Spiller" userId="e4bebb1e-116a-4f15-b3ae-274db878ded7" providerId="ADAL" clId="{3DF20985-A173-4A1A-93F8-0B29B8FE2E3D}" dt="2023-04-18T13:52:53.901" v="2387" actId="478"/>
          <ac:spMkLst>
            <pc:docMk/>
            <pc:sldMk cId="3666134602" sldId="331"/>
            <ac:spMk id="23" creationId="{476224B0-FEAA-2822-5CC6-B8741C4C4322}"/>
          </ac:spMkLst>
        </pc:spChg>
        <pc:spChg chg="add del mod">
          <ac:chgData name="Noémie Spiller" userId="e4bebb1e-116a-4f15-b3ae-274db878ded7" providerId="ADAL" clId="{3DF20985-A173-4A1A-93F8-0B29B8FE2E3D}" dt="2023-04-18T13:52:53.901" v="2387" actId="478"/>
          <ac:spMkLst>
            <pc:docMk/>
            <pc:sldMk cId="3666134602" sldId="331"/>
            <ac:spMk id="24" creationId="{F883E18A-DC4D-7D61-6EBF-F3E960986BB9}"/>
          </ac:spMkLst>
        </pc:spChg>
        <pc:spChg chg="add mod">
          <ac:chgData name="Noémie Spiller" userId="e4bebb1e-116a-4f15-b3ae-274db878ded7" providerId="ADAL" clId="{3DF20985-A173-4A1A-93F8-0B29B8FE2E3D}" dt="2023-04-18T14:04:27.696" v="2558" actId="1076"/>
          <ac:spMkLst>
            <pc:docMk/>
            <pc:sldMk cId="3666134602" sldId="331"/>
            <ac:spMk id="27" creationId="{6198B37D-D4CE-A321-8576-A2EFCB958A3E}"/>
          </ac:spMkLst>
        </pc:spChg>
        <pc:spChg chg="add mod">
          <ac:chgData name="Noémie Spiller" userId="e4bebb1e-116a-4f15-b3ae-274db878ded7" providerId="ADAL" clId="{3DF20985-A173-4A1A-93F8-0B29B8FE2E3D}" dt="2023-04-18T14:04:27.696" v="2558" actId="1076"/>
          <ac:spMkLst>
            <pc:docMk/>
            <pc:sldMk cId="3666134602" sldId="331"/>
            <ac:spMk id="28" creationId="{C641D51C-3C4E-62BB-B394-C584587D6505}"/>
          </ac:spMkLst>
        </pc:spChg>
        <pc:spChg chg="add mod">
          <ac:chgData name="Noémie Spiller" userId="e4bebb1e-116a-4f15-b3ae-274db878ded7" providerId="ADAL" clId="{3DF20985-A173-4A1A-93F8-0B29B8FE2E3D}" dt="2023-04-18T14:04:27.696" v="2558" actId="1076"/>
          <ac:spMkLst>
            <pc:docMk/>
            <pc:sldMk cId="3666134602" sldId="331"/>
            <ac:spMk id="29" creationId="{823F4E19-C3B4-1072-CF8B-49ECEB597390}"/>
          </ac:spMkLst>
        </pc:spChg>
        <pc:spChg chg="add mod">
          <ac:chgData name="Noémie Spiller" userId="e4bebb1e-116a-4f15-b3ae-274db878ded7" providerId="ADAL" clId="{3DF20985-A173-4A1A-93F8-0B29B8FE2E3D}" dt="2023-04-18T15:59:08.231" v="2788" actId="1076"/>
          <ac:spMkLst>
            <pc:docMk/>
            <pc:sldMk cId="3666134602" sldId="331"/>
            <ac:spMk id="30" creationId="{12DB54B5-7B94-5A2A-83B6-4E236C8AEE35}"/>
          </ac:spMkLst>
        </pc:spChg>
        <pc:spChg chg="add mod">
          <ac:chgData name="Noémie Spiller" userId="e4bebb1e-116a-4f15-b3ae-274db878ded7" providerId="ADAL" clId="{3DF20985-A173-4A1A-93F8-0B29B8FE2E3D}" dt="2023-04-18T14:04:51.037" v="2559" actId="1076"/>
          <ac:spMkLst>
            <pc:docMk/>
            <pc:sldMk cId="3666134602" sldId="331"/>
            <ac:spMk id="31" creationId="{B67217E2-8849-0AD8-80A3-197A5993B206}"/>
          </ac:spMkLst>
        </pc:spChg>
        <pc:spChg chg="add mod">
          <ac:chgData name="Noémie Spiller" userId="e4bebb1e-116a-4f15-b3ae-274db878ded7" providerId="ADAL" clId="{3DF20985-A173-4A1A-93F8-0B29B8FE2E3D}" dt="2023-04-18T14:04:51.037" v="2559" actId="1076"/>
          <ac:spMkLst>
            <pc:docMk/>
            <pc:sldMk cId="3666134602" sldId="331"/>
            <ac:spMk id="32" creationId="{385508DA-EB80-2805-BFA2-7496129CC64F}"/>
          </ac:spMkLst>
        </pc:spChg>
        <pc:spChg chg="add mod">
          <ac:chgData name="Noémie Spiller" userId="e4bebb1e-116a-4f15-b3ae-274db878ded7" providerId="ADAL" clId="{3DF20985-A173-4A1A-93F8-0B29B8FE2E3D}" dt="2023-04-18T14:05:01.531" v="2561" actId="14100"/>
          <ac:spMkLst>
            <pc:docMk/>
            <pc:sldMk cId="3666134602" sldId="331"/>
            <ac:spMk id="33" creationId="{39D923E4-87FF-E13A-E418-35E9BDF3B4FC}"/>
          </ac:spMkLst>
        </pc:spChg>
        <pc:spChg chg="add mod">
          <ac:chgData name="Noémie Spiller" userId="e4bebb1e-116a-4f15-b3ae-274db878ded7" providerId="ADAL" clId="{3DF20985-A173-4A1A-93F8-0B29B8FE2E3D}" dt="2023-04-18T14:05:06.209" v="2562" actId="1076"/>
          <ac:spMkLst>
            <pc:docMk/>
            <pc:sldMk cId="3666134602" sldId="331"/>
            <ac:spMk id="34" creationId="{24D86BA9-70DB-CF74-418E-01AAB39D7E30}"/>
          </ac:spMkLst>
        </pc:spChg>
        <pc:spChg chg="add mod">
          <ac:chgData name="Noémie Spiller" userId="e4bebb1e-116a-4f15-b3ae-274db878ded7" providerId="ADAL" clId="{3DF20985-A173-4A1A-93F8-0B29B8FE2E3D}" dt="2023-04-18T14:04:51.037" v="2559" actId="1076"/>
          <ac:spMkLst>
            <pc:docMk/>
            <pc:sldMk cId="3666134602" sldId="331"/>
            <ac:spMk id="35" creationId="{9185A93D-9258-9A1D-3009-D87FB37C0198}"/>
          </ac:spMkLst>
        </pc:spChg>
        <pc:spChg chg="add mod">
          <ac:chgData name="Noémie Spiller" userId="e4bebb1e-116a-4f15-b3ae-274db878ded7" providerId="ADAL" clId="{3DF20985-A173-4A1A-93F8-0B29B8FE2E3D}" dt="2023-04-18T14:04:51.037" v="2559" actId="1076"/>
          <ac:spMkLst>
            <pc:docMk/>
            <pc:sldMk cId="3666134602" sldId="331"/>
            <ac:spMk id="36" creationId="{51D3CAEB-56B5-5B22-7D66-2706F682FE67}"/>
          </ac:spMkLst>
        </pc:spChg>
        <pc:spChg chg="add mod">
          <ac:chgData name="Noémie Spiller" userId="e4bebb1e-116a-4f15-b3ae-274db878ded7" providerId="ADAL" clId="{3DF20985-A173-4A1A-93F8-0B29B8FE2E3D}" dt="2023-04-18T14:04:51.037" v="2559" actId="1076"/>
          <ac:spMkLst>
            <pc:docMk/>
            <pc:sldMk cId="3666134602" sldId="331"/>
            <ac:spMk id="37" creationId="{2A9E0707-C4C2-5A6B-2404-439E3124A4E9}"/>
          </ac:spMkLst>
        </pc:spChg>
        <pc:spChg chg="add mod">
          <ac:chgData name="Noémie Spiller" userId="e4bebb1e-116a-4f15-b3ae-274db878ded7" providerId="ADAL" clId="{3DF20985-A173-4A1A-93F8-0B29B8FE2E3D}" dt="2023-04-18T15:58:53.897" v="2787" actId="20577"/>
          <ac:spMkLst>
            <pc:docMk/>
            <pc:sldMk cId="3666134602" sldId="331"/>
            <ac:spMk id="38" creationId="{A2170B24-F509-036F-29D3-7F196733D71F}"/>
          </ac:spMkLst>
        </pc:spChg>
        <pc:spChg chg="add del mod">
          <ac:chgData name="Noémie Spiller" userId="e4bebb1e-116a-4f15-b3ae-274db878ded7" providerId="ADAL" clId="{3DF20985-A173-4A1A-93F8-0B29B8FE2E3D}" dt="2023-04-18T14:03:08.284" v="2548" actId="478"/>
          <ac:spMkLst>
            <pc:docMk/>
            <pc:sldMk cId="3666134602" sldId="331"/>
            <ac:spMk id="39" creationId="{BD8272DC-B54C-0FBB-D783-1AFD4883CB42}"/>
          </ac:spMkLst>
        </pc:spChg>
        <pc:spChg chg="add mod">
          <ac:chgData name="Noémie Spiller" userId="e4bebb1e-116a-4f15-b3ae-274db878ded7" providerId="ADAL" clId="{3DF20985-A173-4A1A-93F8-0B29B8FE2E3D}" dt="2023-04-18T14:04:27.696" v="2558" actId="1076"/>
          <ac:spMkLst>
            <pc:docMk/>
            <pc:sldMk cId="3666134602" sldId="331"/>
            <ac:spMk id="41" creationId="{3CD70D46-B646-E343-8305-2174C3F0FF71}"/>
          </ac:spMkLst>
        </pc:spChg>
        <pc:picChg chg="add mod">
          <ac:chgData name="Noémie Spiller" userId="e4bebb1e-116a-4f15-b3ae-274db878ded7" providerId="ADAL" clId="{3DF20985-A173-4A1A-93F8-0B29B8FE2E3D}" dt="2023-04-18T14:04:51.037" v="2559" actId="1076"/>
          <ac:picMkLst>
            <pc:docMk/>
            <pc:sldMk cId="3666134602" sldId="331"/>
            <ac:picMk id="7" creationId="{E3F824A7-6591-B568-306A-0FE1F863DAD8}"/>
          </ac:picMkLst>
        </pc:picChg>
        <pc:picChg chg="add del mod">
          <ac:chgData name="Noémie Spiller" userId="e4bebb1e-116a-4f15-b3ae-274db878ded7" providerId="ADAL" clId="{3DF20985-A173-4A1A-93F8-0B29B8FE2E3D}" dt="2023-04-18T13:45:51.331" v="2306" actId="478"/>
          <ac:picMkLst>
            <pc:docMk/>
            <pc:sldMk cId="3666134602" sldId="331"/>
            <ac:picMk id="14" creationId="{2392CF7A-29C3-CAB2-1BA7-4A1D17B54856}"/>
          </ac:picMkLst>
        </pc:picChg>
        <pc:picChg chg="add del mod">
          <ac:chgData name="Noémie Spiller" userId="e4bebb1e-116a-4f15-b3ae-274db878ded7" providerId="ADAL" clId="{3DF20985-A173-4A1A-93F8-0B29B8FE2E3D}" dt="2023-04-18T13:52:53.901" v="2387" actId="478"/>
          <ac:picMkLst>
            <pc:docMk/>
            <pc:sldMk cId="3666134602" sldId="331"/>
            <ac:picMk id="16" creationId="{D2554147-0893-21A1-25CC-3579B39E8ED3}"/>
          </ac:picMkLst>
        </pc:picChg>
        <pc:picChg chg="add del mod">
          <ac:chgData name="Noémie Spiller" userId="e4bebb1e-116a-4f15-b3ae-274db878ded7" providerId="ADAL" clId="{3DF20985-A173-4A1A-93F8-0B29B8FE2E3D}" dt="2023-04-18T13:52:53.901" v="2387" actId="478"/>
          <ac:picMkLst>
            <pc:docMk/>
            <pc:sldMk cId="3666134602" sldId="331"/>
            <ac:picMk id="18" creationId="{578D4D9E-1E53-8E2B-2E84-C1E9E3D42598}"/>
          </ac:picMkLst>
        </pc:picChg>
        <pc:picChg chg="add del mod">
          <ac:chgData name="Noémie Spiller" userId="e4bebb1e-116a-4f15-b3ae-274db878ded7" providerId="ADAL" clId="{3DF20985-A173-4A1A-93F8-0B29B8FE2E3D}" dt="2023-04-18T13:52:53.901" v="2387" actId="478"/>
          <ac:picMkLst>
            <pc:docMk/>
            <pc:sldMk cId="3666134602" sldId="331"/>
            <ac:picMk id="20" creationId="{E192B57B-4C9F-580C-F030-2D3C2D59D9CE}"/>
          </ac:picMkLst>
        </pc:picChg>
        <pc:picChg chg="add del mod">
          <ac:chgData name="Noémie Spiller" userId="e4bebb1e-116a-4f15-b3ae-274db878ded7" providerId="ADAL" clId="{3DF20985-A173-4A1A-93F8-0B29B8FE2E3D}" dt="2023-04-18T14:03:43.442" v="2553" actId="478"/>
          <ac:picMkLst>
            <pc:docMk/>
            <pc:sldMk cId="3666134602" sldId="331"/>
            <ac:picMk id="25" creationId="{EBA048CE-0253-59D0-CE36-2C8483EE7523}"/>
          </ac:picMkLst>
        </pc:picChg>
        <pc:picChg chg="add del mod">
          <ac:chgData name="Noémie Spiller" userId="e4bebb1e-116a-4f15-b3ae-274db878ded7" providerId="ADAL" clId="{3DF20985-A173-4A1A-93F8-0B29B8FE2E3D}" dt="2023-04-18T14:02:39.229" v="2527" actId="478"/>
          <ac:picMkLst>
            <pc:docMk/>
            <pc:sldMk cId="3666134602" sldId="331"/>
            <ac:picMk id="26" creationId="{F4624920-7790-BE56-073A-ABFEBF86989C}"/>
          </ac:picMkLst>
        </pc:picChg>
        <pc:picChg chg="add mod">
          <ac:chgData name="Noémie Spiller" userId="e4bebb1e-116a-4f15-b3ae-274db878ded7" providerId="ADAL" clId="{3DF20985-A173-4A1A-93F8-0B29B8FE2E3D}" dt="2023-04-18T14:04:27.696" v="2558" actId="1076"/>
          <ac:picMkLst>
            <pc:docMk/>
            <pc:sldMk cId="3666134602" sldId="331"/>
            <ac:picMk id="40" creationId="{915C5DF5-83E8-94FC-9B7B-3C3751B50EDD}"/>
          </ac:picMkLst>
        </pc:picChg>
      </pc:sldChg>
      <pc:sldChg chg="addSp delSp modSp new mod ord modAnim">
        <pc:chgData name="Noémie Spiller" userId="e4bebb1e-116a-4f15-b3ae-274db878ded7" providerId="ADAL" clId="{3DF20985-A173-4A1A-93F8-0B29B8FE2E3D}" dt="2023-04-25T17:03:57.845" v="5244"/>
        <pc:sldMkLst>
          <pc:docMk/>
          <pc:sldMk cId="2964222083" sldId="332"/>
        </pc:sldMkLst>
        <pc:spChg chg="mod">
          <ac:chgData name="Noémie Spiller" userId="e4bebb1e-116a-4f15-b3ae-274db878ded7" providerId="ADAL" clId="{3DF20985-A173-4A1A-93F8-0B29B8FE2E3D}" dt="2023-04-18T13:03:30.014" v="2016"/>
          <ac:spMkLst>
            <pc:docMk/>
            <pc:sldMk cId="2964222083" sldId="332"/>
            <ac:spMk id="4" creationId="{0DCD38B1-DC42-C938-F16B-45B9B55E029F}"/>
          </ac:spMkLst>
        </pc:spChg>
        <pc:spChg chg="del">
          <ac:chgData name="Noémie Spiller" userId="e4bebb1e-116a-4f15-b3ae-274db878ded7" providerId="ADAL" clId="{3DF20985-A173-4A1A-93F8-0B29B8FE2E3D}" dt="2023-04-18T13:03:03.938" v="2008"/>
          <ac:spMkLst>
            <pc:docMk/>
            <pc:sldMk cId="2964222083" sldId="332"/>
            <ac:spMk id="5" creationId="{09A979EF-9DFB-7F37-3EF2-481C8BFB770B}"/>
          </ac:spMkLst>
        </pc:spChg>
        <pc:picChg chg="add mod">
          <ac:chgData name="Noémie Spiller" userId="e4bebb1e-116a-4f15-b3ae-274db878ded7" providerId="ADAL" clId="{3DF20985-A173-4A1A-93F8-0B29B8FE2E3D}" dt="2023-04-18T13:03:03.938" v="2008"/>
          <ac:picMkLst>
            <pc:docMk/>
            <pc:sldMk cId="2964222083" sldId="332"/>
            <ac:picMk id="6" creationId="{982A6C03-7CB7-86A4-7455-4952281CCE05}"/>
          </ac:picMkLst>
        </pc:picChg>
      </pc:sldChg>
      <pc:sldChg chg="new del">
        <pc:chgData name="Noémie Spiller" userId="e4bebb1e-116a-4f15-b3ae-274db878ded7" providerId="ADAL" clId="{3DF20985-A173-4A1A-93F8-0B29B8FE2E3D}" dt="2023-04-18T13:03:57.313" v="2019" actId="47"/>
        <pc:sldMkLst>
          <pc:docMk/>
          <pc:sldMk cId="1878432682" sldId="333"/>
        </pc:sldMkLst>
      </pc:sldChg>
      <pc:sldChg chg="delSp modSp add mod modNotesTx">
        <pc:chgData name="Noémie Spiller" userId="e4bebb1e-116a-4f15-b3ae-274db878ded7" providerId="ADAL" clId="{3DF20985-A173-4A1A-93F8-0B29B8FE2E3D}" dt="2023-04-25T17:07:13.254" v="5284" actId="20577"/>
        <pc:sldMkLst>
          <pc:docMk/>
          <pc:sldMk cId="2223353952" sldId="334"/>
        </pc:sldMkLst>
        <pc:spChg chg="mod">
          <ac:chgData name="Noémie Spiller" userId="e4bebb1e-116a-4f15-b3ae-274db878ded7" providerId="ADAL" clId="{3DF20985-A173-4A1A-93F8-0B29B8FE2E3D}" dt="2023-04-18T13:11:26.174" v="2130" actId="1076"/>
          <ac:spMkLst>
            <pc:docMk/>
            <pc:sldMk cId="2223353952" sldId="334"/>
            <ac:spMk id="2" creationId="{3C28890F-6AD4-649B-4997-3EDC65E3998E}"/>
          </ac:spMkLst>
        </pc:spChg>
        <pc:spChg chg="mod">
          <ac:chgData name="Noémie Spiller" userId="e4bebb1e-116a-4f15-b3ae-274db878ded7" providerId="ADAL" clId="{3DF20985-A173-4A1A-93F8-0B29B8FE2E3D}" dt="2023-04-18T13:07:39.126" v="2097" actId="1076"/>
          <ac:spMkLst>
            <pc:docMk/>
            <pc:sldMk cId="2223353952" sldId="334"/>
            <ac:spMk id="3" creationId="{70CCB633-0E5F-E5D6-13DA-772B56953AF3}"/>
          </ac:spMkLst>
        </pc:spChg>
        <pc:spChg chg="mod">
          <ac:chgData name="Noémie Spiller" userId="e4bebb1e-116a-4f15-b3ae-274db878ded7" providerId="ADAL" clId="{3DF20985-A173-4A1A-93F8-0B29B8FE2E3D}" dt="2023-04-18T13:09:58.971" v="2117" actId="1076"/>
          <ac:spMkLst>
            <pc:docMk/>
            <pc:sldMk cId="2223353952" sldId="334"/>
            <ac:spMk id="4" creationId="{5F7D1C74-B814-759D-D0D6-727E733705CB}"/>
          </ac:spMkLst>
        </pc:spChg>
        <pc:spChg chg="del mod">
          <ac:chgData name="Noémie Spiller" userId="e4bebb1e-116a-4f15-b3ae-274db878ded7" providerId="ADAL" clId="{3DF20985-A173-4A1A-93F8-0B29B8FE2E3D}" dt="2023-04-25T16:40:29.842" v="5212" actId="21"/>
          <ac:spMkLst>
            <pc:docMk/>
            <pc:sldMk cId="2223353952" sldId="334"/>
            <ac:spMk id="13" creationId="{EC5E1715-0F9D-7DE6-023B-59F6AC130D25}"/>
          </ac:spMkLst>
        </pc:spChg>
        <pc:spChg chg="mod">
          <ac:chgData name="Noémie Spiller" userId="e4bebb1e-116a-4f15-b3ae-274db878ded7" providerId="ADAL" clId="{3DF20985-A173-4A1A-93F8-0B29B8FE2E3D}" dt="2023-04-18T13:10:26.305" v="2122" actId="14100"/>
          <ac:spMkLst>
            <pc:docMk/>
            <pc:sldMk cId="2223353952" sldId="334"/>
            <ac:spMk id="20" creationId="{FA564704-CE80-0BA0-4E74-0E920374921C}"/>
          </ac:spMkLst>
        </pc:spChg>
        <pc:spChg chg="del">
          <ac:chgData name="Noémie Spiller" userId="e4bebb1e-116a-4f15-b3ae-274db878ded7" providerId="ADAL" clId="{3DF20985-A173-4A1A-93F8-0B29B8FE2E3D}" dt="2023-04-18T13:07:13.736" v="2095" actId="478"/>
          <ac:spMkLst>
            <pc:docMk/>
            <pc:sldMk cId="2223353952" sldId="334"/>
            <ac:spMk id="22" creationId="{9D13B7B9-B1C7-0F04-84F4-05A4BEBFB815}"/>
          </ac:spMkLst>
        </pc:spChg>
        <pc:spChg chg="mod">
          <ac:chgData name="Noémie Spiller" userId="e4bebb1e-116a-4f15-b3ae-274db878ded7" providerId="ADAL" clId="{3DF20985-A173-4A1A-93F8-0B29B8FE2E3D}" dt="2023-04-18T13:08:13.698" v="2098" actId="1076"/>
          <ac:spMkLst>
            <pc:docMk/>
            <pc:sldMk cId="2223353952" sldId="334"/>
            <ac:spMk id="23" creationId="{4A8EA920-4E84-261B-B103-BF98EA593177}"/>
          </ac:spMkLst>
        </pc:spChg>
        <pc:spChg chg="del">
          <ac:chgData name="Noémie Spiller" userId="e4bebb1e-116a-4f15-b3ae-274db878ded7" providerId="ADAL" clId="{3DF20985-A173-4A1A-93F8-0B29B8FE2E3D}" dt="2023-04-18T13:07:13.736" v="2095" actId="478"/>
          <ac:spMkLst>
            <pc:docMk/>
            <pc:sldMk cId="2223353952" sldId="334"/>
            <ac:spMk id="24" creationId="{534596BD-E8CB-546C-5ACF-F0399F423437}"/>
          </ac:spMkLst>
        </pc:spChg>
        <pc:graphicFrameChg chg="mod">
          <ac:chgData name="Noémie Spiller" userId="e4bebb1e-116a-4f15-b3ae-274db878ded7" providerId="ADAL" clId="{3DF20985-A173-4A1A-93F8-0B29B8FE2E3D}" dt="2023-04-25T17:07:13.254" v="5284" actId="20577"/>
          <ac:graphicFrameMkLst>
            <pc:docMk/>
            <pc:sldMk cId="2223353952" sldId="334"/>
            <ac:graphicFrameMk id="8" creationId="{B584C7B5-CE82-8A5F-8221-4FB5B2E688EA}"/>
          </ac:graphicFrameMkLst>
        </pc:graphicFrameChg>
        <pc:graphicFrameChg chg="del">
          <ac:chgData name="Noémie Spiller" userId="e4bebb1e-116a-4f15-b3ae-274db878ded7" providerId="ADAL" clId="{3DF20985-A173-4A1A-93F8-0B29B8FE2E3D}" dt="2023-04-18T13:07:13.736" v="2095" actId="478"/>
          <ac:graphicFrameMkLst>
            <pc:docMk/>
            <pc:sldMk cId="2223353952" sldId="334"/>
            <ac:graphicFrameMk id="75" creationId="{E699211F-4815-1871-35EA-752C5BDA838A}"/>
          </ac:graphicFrameMkLst>
        </pc:graphicFrameChg>
        <pc:picChg chg="del">
          <ac:chgData name="Noémie Spiller" userId="e4bebb1e-116a-4f15-b3ae-274db878ded7" providerId="ADAL" clId="{3DF20985-A173-4A1A-93F8-0B29B8FE2E3D}" dt="2023-04-18T13:07:13.736" v="2095" actId="478"/>
          <ac:picMkLst>
            <pc:docMk/>
            <pc:sldMk cId="2223353952" sldId="334"/>
            <ac:picMk id="9" creationId="{2F7E03B4-0274-1EC9-7428-3C4DE11D69C4}"/>
          </ac:picMkLst>
        </pc:picChg>
        <pc:picChg chg="del">
          <ac:chgData name="Noémie Spiller" userId="e4bebb1e-116a-4f15-b3ae-274db878ded7" providerId="ADAL" clId="{3DF20985-A173-4A1A-93F8-0B29B8FE2E3D}" dt="2023-04-18T13:07:13.736" v="2095" actId="478"/>
          <ac:picMkLst>
            <pc:docMk/>
            <pc:sldMk cId="2223353952" sldId="334"/>
            <ac:picMk id="11" creationId="{8DA043D3-A58E-EA9D-D32C-3C05C65D2BCB}"/>
          </ac:picMkLst>
        </pc:picChg>
        <pc:picChg chg="del mod">
          <ac:chgData name="Noémie Spiller" userId="e4bebb1e-116a-4f15-b3ae-274db878ded7" providerId="ADAL" clId="{3DF20985-A173-4A1A-93F8-0B29B8FE2E3D}" dt="2023-04-25T16:40:29.842" v="5212" actId="21"/>
          <ac:picMkLst>
            <pc:docMk/>
            <pc:sldMk cId="2223353952" sldId="334"/>
            <ac:picMk id="12" creationId="{62F23469-0F15-000A-B223-8B5DBF85CB66}"/>
          </ac:picMkLst>
        </pc:picChg>
        <pc:picChg chg="mod">
          <ac:chgData name="Noémie Spiller" userId="e4bebb1e-116a-4f15-b3ae-274db878ded7" providerId="ADAL" clId="{3DF20985-A173-4A1A-93F8-0B29B8FE2E3D}" dt="2023-04-18T13:08:13.698" v="2098" actId="1076"/>
          <ac:picMkLst>
            <pc:docMk/>
            <pc:sldMk cId="2223353952" sldId="334"/>
            <ac:picMk id="15" creationId="{BAF0E8EF-3F50-8454-3076-734EE0D1A338}"/>
          </ac:picMkLst>
        </pc:picChg>
        <pc:picChg chg="mod">
          <ac:chgData name="Noémie Spiller" userId="e4bebb1e-116a-4f15-b3ae-274db878ded7" providerId="ADAL" clId="{3DF20985-A173-4A1A-93F8-0B29B8FE2E3D}" dt="2023-04-18T13:10:18.414" v="2120" actId="1076"/>
          <ac:picMkLst>
            <pc:docMk/>
            <pc:sldMk cId="2223353952" sldId="334"/>
            <ac:picMk id="19" creationId="{EC1E7A96-D521-FD1C-4269-B0F13CDB1524}"/>
          </ac:picMkLst>
        </pc:picChg>
      </pc:sldChg>
      <pc:sldChg chg="addSp delSp modSp add mod modNotesTx">
        <pc:chgData name="Noémie Spiller" userId="e4bebb1e-116a-4f15-b3ae-274db878ded7" providerId="ADAL" clId="{3DF20985-A173-4A1A-93F8-0B29B8FE2E3D}" dt="2023-04-25T15:32:52.140" v="4410" actId="313"/>
        <pc:sldMkLst>
          <pc:docMk/>
          <pc:sldMk cId="506601370" sldId="335"/>
        </pc:sldMkLst>
        <pc:spChg chg="mod">
          <ac:chgData name="Noémie Spiller" userId="e4bebb1e-116a-4f15-b3ae-274db878ded7" providerId="ADAL" clId="{3DF20985-A173-4A1A-93F8-0B29B8FE2E3D}" dt="2023-04-18T13:11:33.305" v="2131" actId="1076"/>
          <ac:spMkLst>
            <pc:docMk/>
            <pc:sldMk cId="506601370" sldId="335"/>
            <ac:spMk id="2" creationId="{3C28890F-6AD4-649B-4997-3EDC65E3998E}"/>
          </ac:spMkLst>
        </pc:spChg>
        <pc:spChg chg="add del mod">
          <ac:chgData name="Noémie Spiller" userId="e4bebb1e-116a-4f15-b3ae-274db878ded7" providerId="ADAL" clId="{3DF20985-A173-4A1A-93F8-0B29B8FE2E3D}" dt="2023-04-18T13:04:16.598" v="2022" actId="478"/>
          <ac:spMkLst>
            <pc:docMk/>
            <pc:sldMk cId="506601370" sldId="335"/>
            <ac:spMk id="6" creationId="{C125BF35-F8CF-4621-247E-B8B69BE2B677}"/>
          </ac:spMkLst>
        </pc:spChg>
        <pc:spChg chg="del">
          <ac:chgData name="Noémie Spiller" userId="e4bebb1e-116a-4f15-b3ae-274db878ded7" providerId="ADAL" clId="{3DF20985-A173-4A1A-93F8-0B29B8FE2E3D}" dt="2023-04-18T13:13:17.395" v="2133" actId="478"/>
          <ac:spMkLst>
            <pc:docMk/>
            <pc:sldMk cId="506601370" sldId="335"/>
            <ac:spMk id="13" creationId="{EC5E1715-0F9D-7DE6-023B-59F6AC130D25}"/>
          </ac:spMkLst>
        </pc:spChg>
        <pc:spChg chg="del">
          <ac:chgData name="Noémie Spiller" userId="e4bebb1e-116a-4f15-b3ae-274db878ded7" providerId="ADAL" clId="{3DF20985-A173-4A1A-93F8-0B29B8FE2E3D}" dt="2023-04-18T13:13:14.092" v="2132" actId="478"/>
          <ac:spMkLst>
            <pc:docMk/>
            <pc:sldMk cId="506601370" sldId="335"/>
            <ac:spMk id="20" creationId="{FA564704-CE80-0BA0-4E74-0E920374921C}"/>
          </ac:spMkLst>
        </pc:spChg>
        <pc:spChg chg="mod">
          <ac:chgData name="Noémie Spiller" userId="e4bebb1e-116a-4f15-b3ae-274db878ded7" providerId="ADAL" clId="{3DF20985-A173-4A1A-93F8-0B29B8FE2E3D}" dt="2023-04-18T13:04:33.127" v="2023" actId="1076"/>
          <ac:spMkLst>
            <pc:docMk/>
            <pc:sldMk cId="506601370" sldId="335"/>
            <ac:spMk id="22" creationId="{9D13B7B9-B1C7-0F04-84F4-05A4BEBFB815}"/>
          </ac:spMkLst>
        </pc:spChg>
        <pc:spChg chg="del">
          <ac:chgData name="Noémie Spiller" userId="e4bebb1e-116a-4f15-b3ae-274db878ded7" providerId="ADAL" clId="{3DF20985-A173-4A1A-93F8-0B29B8FE2E3D}" dt="2023-04-18T13:04:08.296" v="2021" actId="478"/>
          <ac:spMkLst>
            <pc:docMk/>
            <pc:sldMk cId="506601370" sldId="335"/>
            <ac:spMk id="23" creationId="{4A8EA920-4E84-261B-B103-BF98EA593177}"/>
          </ac:spMkLst>
        </pc:spChg>
        <pc:spChg chg="mod">
          <ac:chgData name="Noémie Spiller" userId="e4bebb1e-116a-4f15-b3ae-274db878ded7" providerId="ADAL" clId="{3DF20985-A173-4A1A-93F8-0B29B8FE2E3D}" dt="2023-04-18T13:04:33.127" v="2023" actId="1076"/>
          <ac:spMkLst>
            <pc:docMk/>
            <pc:sldMk cId="506601370" sldId="335"/>
            <ac:spMk id="24" creationId="{534596BD-E8CB-546C-5ACF-F0399F423437}"/>
          </ac:spMkLst>
        </pc:spChg>
        <pc:graphicFrameChg chg="add del mod">
          <ac:chgData name="Noémie Spiller" userId="e4bebb1e-116a-4f15-b3ae-274db878ded7" providerId="ADAL" clId="{3DF20985-A173-4A1A-93F8-0B29B8FE2E3D}" dt="2023-04-18T13:06:26.149" v="2087" actId="478"/>
          <ac:graphicFrameMkLst>
            <pc:docMk/>
            <pc:sldMk cId="506601370" sldId="335"/>
            <ac:graphicFrameMk id="7" creationId="{A6FF5633-D773-B474-44C6-BBDEF1196E40}"/>
          </ac:graphicFrameMkLst>
        </pc:graphicFrameChg>
        <pc:graphicFrameChg chg="del">
          <ac:chgData name="Noémie Spiller" userId="e4bebb1e-116a-4f15-b3ae-274db878ded7" providerId="ADAL" clId="{3DF20985-A173-4A1A-93F8-0B29B8FE2E3D}" dt="2023-04-18T13:04:08.296" v="2021" actId="478"/>
          <ac:graphicFrameMkLst>
            <pc:docMk/>
            <pc:sldMk cId="506601370" sldId="335"/>
            <ac:graphicFrameMk id="8" creationId="{B584C7B5-CE82-8A5F-8221-4FB5B2E688EA}"/>
          </ac:graphicFrameMkLst>
        </pc:graphicFrameChg>
        <pc:graphicFrameChg chg="mod">
          <ac:chgData name="Noémie Spiller" userId="e4bebb1e-116a-4f15-b3ae-274db878ded7" providerId="ADAL" clId="{3DF20985-A173-4A1A-93F8-0B29B8FE2E3D}" dt="2023-04-25T15:32:52.140" v="4410" actId="313"/>
          <ac:graphicFrameMkLst>
            <pc:docMk/>
            <pc:sldMk cId="506601370" sldId="335"/>
            <ac:graphicFrameMk id="75" creationId="{E699211F-4815-1871-35EA-752C5BDA838A}"/>
          </ac:graphicFrameMkLst>
        </pc:graphicFrameChg>
        <pc:picChg chg="mod">
          <ac:chgData name="Noémie Spiller" userId="e4bebb1e-116a-4f15-b3ae-274db878ded7" providerId="ADAL" clId="{3DF20985-A173-4A1A-93F8-0B29B8FE2E3D}" dt="2023-04-18T13:04:33.127" v="2023" actId="1076"/>
          <ac:picMkLst>
            <pc:docMk/>
            <pc:sldMk cId="506601370" sldId="335"/>
            <ac:picMk id="9" creationId="{2F7E03B4-0274-1EC9-7428-3C4DE11D69C4}"/>
          </ac:picMkLst>
        </pc:picChg>
        <pc:picChg chg="mod">
          <ac:chgData name="Noémie Spiller" userId="e4bebb1e-116a-4f15-b3ae-274db878ded7" providerId="ADAL" clId="{3DF20985-A173-4A1A-93F8-0B29B8FE2E3D}" dt="2023-04-18T13:04:33.127" v="2023" actId="1076"/>
          <ac:picMkLst>
            <pc:docMk/>
            <pc:sldMk cId="506601370" sldId="335"/>
            <ac:picMk id="11" creationId="{8DA043D3-A58E-EA9D-D32C-3C05C65D2BCB}"/>
          </ac:picMkLst>
        </pc:picChg>
        <pc:picChg chg="del">
          <ac:chgData name="Noémie Spiller" userId="e4bebb1e-116a-4f15-b3ae-274db878ded7" providerId="ADAL" clId="{3DF20985-A173-4A1A-93F8-0B29B8FE2E3D}" dt="2023-04-18T13:04:08.296" v="2021" actId="478"/>
          <ac:picMkLst>
            <pc:docMk/>
            <pc:sldMk cId="506601370" sldId="335"/>
            <ac:picMk id="12" creationId="{62F23469-0F15-000A-B223-8B5DBF85CB66}"/>
          </ac:picMkLst>
        </pc:picChg>
        <pc:picChg chg="del">
          <ac:chgData name="Noémie Spiller" userId="e4bebb1e-116a-4f15-b3ae-274db878ded7" providerId="ADAL" clId="{3DF20985-A173-4A1A-93F8-0B29B8FE2E3D}" dt="2023-04-18T13:04:08.296" v="2021" actId="478"/>
          <ac:picMkLst>
            <pc:docMk/>
            <pc:sldMk cId="506601370" sldId="335"/>
            <ac:picMk id="15" creationId="{BAF0E8EF-3F50-8454-3076-734EE0D1A338}"/>
          </ac:picMkLst>
        </pc:picChg>
        <pc:picChg chg="del">
          <ac:chgData name="Noémie Spiller" userId="e4bebb1e-116a-4f15-b3ae-274db878ded7" providerId="ADAL" clId="{3DF20985-A173-4A1A-93F8-0B29B8FE2E3D}" dt="2023-04-18T13:04:08.296" v="2021" actId="478"/>
          <ac:picMkLst>
            <pc:docMk/>
            <pc:sldMk cId="506601370" sldId="335"/>
            <ac:picMk id="19" creationId="{EC1E7A96-D521-FD1C-4269-B0F13CDB1524}"/>
          </ac:picMkLst>
        </pc:picChg>
      </pc:sldChg>
      <pc:sldChg chg="modSp add mod ord">
        <pc:chgData name="Noémie Spiller" userId="e4bebb1e-116a-4f15-b3ae-274db878ded7" providerId="ADAL" clId="{3DF20985-A173-4A1A-93F8-0B29B8FE2E3D}" dt="2023-04-19T14:56:28.687" v="3998"/>
        <pc:sldMkLst>
          <pc:docMk/>
          <pc:sldMk cId="198757602" sldId="336"/>
        </pc:sldMkLst>
        <pc:spChg chg="mod">
          <ac:chgData name="Noémie Spiller" userId="e4bebb1e-116a-4f15-b3ae-274db878ded7" providerId="ADAL" clId="{3DF20985-A173-4A1A-93F8-0B29B8FE2E3D}" dt="2023-04-19T11:43:33.321" v="3657" actId="20577"/>
          <ac:spMkLst>
            <pc:docMk/>
            <pc:sldMk cId="198757602" sldId="336"/>
            <ac:spMk id="4" creationId="{3C8B132F-D6E4-54F1-EC01-69DB780F9124}"/>
          </ac:spMkLst>
        </pc:spChg>
        <pc:spChg chg="mod">
          <ac:chgData name="Noémie Spiller" userId="e4bebb1e-116a-4f15-b3ae-274db878ded7" providerId="ADAL" clId="{3DF20985-A173-4A1A-93F8-0B29B8FE2E3D}" dt="2023-04-18T16:01:44.484" v="2825" actId="1076"/>
          <ac:spMkLst>
            <pc:docMk/>
            <pc:sldMk cId="198757602" sldId="336"/>
            <ac:spMk id="12" creationId="{D370E47D-B65A-A013-AB77-F8FD074C66F3}"/>
          </ac:spMkLst>
        </pc:spChg>
        <pc:spChg chg="mod">
          <ac:chgData name="Noémie Spiller" userId="e4bebb1e-116a-4f15-b3ae-274db878ded7" providerId="ADAL" clId="{3DF20985-A173-4A1A-93F8-0B29B8FE2E3D}" dt="2023-04-18T16:01:44.484" v="2825" actId="1076"/>
          <ac:spMkLst>
            <pc:docMk/>
            <pc:sldMk cId="198757602" sldId="336"/>
            <ac:spMk id="27" creationId="{6198B37D-D4CE-A321-8576-A2EFCB958A3E}"/>
          </ac:spMkLst>
        </pc:spChg>
        <pc:spChg chg="mod">
          <ac:chgData name="Noémie Spiller" userId="e4bebb1e-116a-4f15-b3ae-274db878ded7" providerId="ADAL" clId="{3DF20985-A173-4A1A-93F8-0B29B8FE2E3D}" dt="2023-04-18T16:01:44.484" v="2825" actId="1076"/>
          <ac:spMkLst>
            <pc:docMk/>
            <pc:sldMk cId="198757602" sldId="336"/>
            <ac:spMk id="28" creationId="{C641D51C-3C4E-62BB-B394-C584587D6505}"/>
          </ac:spMkLst>
        </pc:spChg>
        <pc:spChg chg="mod">
          <ac:chgData name="Noémie Spiller" userId="e4bebb1e-116a-4f15-b3ae-274db878ded7" providerId="ADAL" clId="{3DF20985-A173-4A1A-93F8-0B29B8FE2E3D}" dt="2023-04-18T16:01:44.484" v="2825" actId="1076"/>
          <ac:spMkLst>
            <pc:docMk/>
            <pc:sldMk cId="198757602" sldId="336"/>
            <ac:spMk id="29" creationId="{823F4E19-C3B4-1072-CF8B-49ECEB597390}"/>
          </ac:spMkLst>
        </pc:spChg>
        <pc:picChg chg="mod">
          <ac:chgData name="Noémie Spiller" userId="e4bebb1e-116a-4f15-b3ae-274db878ded7" providerId="ADAL" clId="{3DF20985-A173-4A1A-93F8-0B29B8FE2E3D}" dt="2023-04-18T16:01:44.484" v="2825" actId="1076"/>
          <ac:picMkLst>
            <pc:docMk/>
            <pc:sldMk cId="198757602" sldId="336"/>
            <ac:picMk id="25" creationId="{EBA048CE-0253-59D0-CE36-2C8483EE7523}"/>
          </ac:picMkLst>
        </pc:picChg>
        <pc:picChg chg="mod">
          <ac:chgData name="Noémie Spiller" userId="e4bebb1e-116a-4f15-b3ae-274db878ded7" providerId="ADAL" clId="{3DF20985-A173-4A1A-93F8-0B29B8FE2E3D}" dt="2023-04-18T16:01:44.484" v="2825" actId="1076"/>
          <ac:picMkLst>
            <pc:docMk/>
            <pc:sldMk cId="198757602" sldId="336"/>
            <ac:picMk id="26" creationId="{F4624920-7790-BE56-073A-ABFEBF86989C}"/>
          </ac:picMkLst>
        </pc:picChg>
      </pc:sldChg>
      <pc:sldChg chg="modSp add del mod ord">
        <pc:chgData name="Noémie Spiller" userId="e4bebb1e-116a-4f15-b3ae-274db878ded7" providerId="ADAL" clId="{3DF20985-A173-4A1A-93F8-0B29B8FE2E3D}" dt="2023-04-19T11:05:50.682" v="3277" actId="47"/>
        <pc:sldMkLst>
          <pc:docMk/>
          <pc:sldMk cId="1730671193" sldId="337"/>
        </pc:sldMkLst>
        <pc:graphicFrameChg chg="mod">
          <ac:chgData name="Noémie Spiller" userId="e4bebb1e-116a-4f15-b3ae-274db878ded7" providerId="ADAL" clId="{3DF20985-A173-4A1A-93F8-0B29B8FE2E3D}" dt="2023-04-19T10:57:52.596" v="3157"/>
          <ac:graphicFrameMkLst>
            <pc:docMk/>
            <pc:sldMk cId="1730671193" sldId="337"/>
            <ac:graphicFrameMk id="6" creationId="{92990882-C9C6-F33C-21AA-B457C4400502}"/>
          </ac:graphicFrameMkLst>
        </pc:graphicFrameChg>
      </pc:sldChg>
      <pc:sldChg chg="addSp modSp add mod ord modNotesTx">
        <pc:chgData name="Noémie Spiller" userId="e4bebb1e-116a-4f15-b3ae-274db878ded7" providerId="ADAL" clId="{3DF20985-A173-4A1A-93F8-0B29B8FE2E3D}" dt="2023-04-25T15:37:42.519" v="4606" actId="1076"/>
        <pc:sldMkLst>
          <pc:docMk/>
          <pc:sldMk cId="2642368517" sldId="338"/>
        </pc:sldMkLst>
        <pc:spChg chg="mod">
          <ac:chgData name="Noémie Spiller" userId="e4bebb1e-116a-4f15-b3ae-274db878ded7" providerId="ADAL" clId="{3DF20985-A173-4A1A-93F8-0B29B8FE2E3D}" dt="2023-04-19T10:59:43.418" v="3169" actId="14100"/>
          <ac:spMkLst>
            <pc:docMk/>
            <pc:sldMk cId="2642368517" sldId="338"/>
            <ac:spMk id="5" creationId="{E8653F41-EAC7-33A3-289F-06760D8524DE}"/>
          </ac:spMkLst>
        </pc:spChg>
        <pc:spChg chg="mod">
          <ac:chgData name="Noémie Spiller" userId="e4bebb1e-116a-4f15-b3ae-274db878ded7" providerId="ADAL" clId="{3DF20985-A173-4A1A-93F8-0B29B8FE2E3D}" dt="2023-04-25T15:37:42.519" v="4606" actId="1076"/>
          <ac:spMkLst>
            <pc:docMk/>
            <pc:sldMk cId="2642368517" sldId="338"/>
            <ac:spMk id="7" creationId="{46C70357-6BDD-EBF6-B0B2-7EAC97D241B2}"/>
          </ac:spMkLst>
        </pc:spChg>
        <pc:spChg chg="add mod">
          <ac:chgData name="Noémie Spiller" userId="e4bebb1e-116a-4f15-b3ae-274db878ded7" providerId="ADAL" clId="{3DF20985-A173-4A1A-93F8-0B29B8FE2E3D}" dt="2023-04-19T11:00:43.027" v="3202" actId="1076"/>
          <ac:spMkLst>
            <pc:docMk/>
            <pc:sldMk cId="2642368517" sldId="338"/>
            <ac:spMk id="8" creationId="{5118EB51-791D-434D-CC83-E0B8B224BEC0}"/>
          </ac:spMkLst>
        </pc:spChg>
        <pc:spChg chg="add mod">
          <ac:chgData name="Noémie Spiller" userId="e4bebb1e-116a-4f15-b3ae-274db878ded7" providerId="ADAL" clId="{3DF20985-A173-4A1A-93F8-0B29B8FE2E3D}" dt="2023-04-19T11:01:10.750" v="3236" actId="14100"/>
          <ac:spMkLst>
            <pc:docMk/>
            <pc:sldMk cId="2642368517" sldId="338"/>
            <ac:spMk id="9" creationId="{0354B6B8-AA30-716A-36D5-DFACAAED04AD}"/>
          </ac:spMkLst>
        </pc:spChg>
        <pc:spChg chg="add mod">
          <ac:chgData name="Noémie Spiller" userId="e4bebb1e-116a-4f15-b3ae-274db878ded7" providerId="ADAL" clId="{3DF20985-A173-4A1A-93F8-0B29B8FE2E3D}" dt="2023-04-19T11:05:11.969" v="3276" actId="1076"/>
          <ac:spMkLst>
            <pc:docMk/>
            <pc:sldMk cId="2642368517" sldId="338"/>
            <ac:spMk id="10" creationId="{867B1901-983E-AE61-26F4-16D7899FD89D}"/>
          </ac:spMkLst>
        </pc:spChg>
        <pc:spChg chg="add mod">
          <ac:chgData name="Noémie Spiller" userId="e4bebb1e-116a-4f15-b3ae-274db878ded7" providerId="ADAL" clId="{3DF20985-A173-4A1A-93F8-0B29B8FE2E3D}" dt="2023-04-19T11:04:51.846" v="3273" actId="1076"/>
          <ac:spMkLst>
            <pc:docMk/>
            <pc:sldMk cId="2642368517" sldId="338"/>
            <ac:spMk id="13" creationId="{51638E0B-1E09-77AD-0930-382C99CD557F}"/>
          </ac:spMkLst>
        </pc:spChg>
        <pc:spChg chg="mod">
          <ac:chgData name="Noémie Spiller" userId="e4bebb1e-116a-4f15-b3ae-274db878ded7" providerId="ADAL" clId="{3DF20985-A173-4A1A-93F8-0B29B8FE2E3D}" dt="2023-04-19T11:04:43.889" v="3272" actId="1076"/>
          <ac:spMkLst>
            <pc:docMk/>
            <pc:sldMk cId="2642368517" sldId="338"/>
            <ac:spMk id="15" creationId="{4DD84630-59F0-4E08-CD07-31452E05BE12}"/>
          </ac:spMkLst>
        </pc:spChg>
        <pc:spChg chg="mod">
          <ac:chgData name="Noémie Spiller" userId="e4bebb1e-116a-4f15-b3ae-274db878ded7" providerId="ADAL" clId="{3DF20985-A173-4A1A-93F8-0B29B8FE2E3D}" dt="2023-04-19T11:04:57.972" v="3275" actId="14100"/>
          <ac:spMkLst>
            <pc:docMk/>
            <pc:sldMk cId="2642368517" sldId="338"/>
            <ac:spMk id="16" creationId="{A7513582-2032-66C7-6F83-32C7C5F91ADF}"/>
          </ac:spMkLst>
        </pc:spChg>
        <pc:graphicFrameChg chg="mod">
          <ac:chgData name="Noémie Spiller" userId="e4bebb1e-116a-4f15-b3ae-274db878ded7" providerId="ADAL" clId="{3DF20985-A173-4A1A-93F8-0B29B8FE2E3D}" dt="2023-04-25T15:34:41.491" v="4506" actId="20577"/>
          <ac:graphicFrameMkLst>
            <pc:docMk/>
            <pc:sldMk cId="2642368517" sldId="338"/>
            <ac:graphicFrameMk id="6" creationId="{92990882-C9C6-F33C-21AA-B457C4400502}"/>
          </ac:graphicFrameMkLst>
        </pc:graphicFrameChg>
        <pc:picChg chg="mod">
          <ac:chgData name="Noémie Spiller" userId="e4bebb1e-116a-4f15-b3ae-274db878ded7" providerId="ADAL" clId="{3DF20985-A173-4A1A-93F8-0B29B8FE2E3D}" dt="2023-04-19T11:02:44.476" v="3262" actId="1076"/>
          <ac:picMkLst>
            <pc:docMk/>
            <pc:sldMk cId="2642368517" sldId="338"/>
            <ac:picMk id="12" creationId="{835BFF2F-96C2-F7B1-C20A-8F926E3BB6BB}"/>
          </ac:picMkLst>
        </pc:picChg>
        <pc:picChg chg="mod">
          <ac:chgData name="Noémie Spiller" userId="e4bebb1e-116a-4f15-b3ae-274db878ded7" providerId="ADAL" clId="{3DF20985-A173-4A1A-93F8-0B29B8FE2E3D}" dt="2023-04-19T11:04:20.016" v="3269" actId="1076"/>
          <ac:picMkLst>
            <pc:docMk/>
            <pc:sldMk cId="2642368517" sldId="338"/>
            <ac:picMk id="14" creationId="{212722A4-5400-DE8F-0A95-3A65E5D08E98}"/>
          </ac:picMkLst>
        </pc:picChg>
      </pc:sldChg>
      <pc:sldChg chg="addSp delSp modSp add mod">
        <pc:chgData name="Noémie Spiller" userId="e4bebb1e-116a-4f15-b3ae-274db878ded7" providerId="ADAL" clId="{3DF20985-A173-4A1A-93F8-0B29B8FE2E3D}" dt="2023-04-25T15:36:01.039" v="4599" actId="20577"/>
        <pc:sldMkLst>
          <pc:docMk/>
          <pc:sldMk cId="2357394866" sldId="339"/>
        </pc:sldMkLst>
        <pc:spChg chg="mod">
          <ac:chgData name="Noémie Spiller" userId="e4bebb1e-116a-4f15-b3ae-274db878ded7" providerId="ADAL" clId="{3DF20985-A173-4A1A-93F8-0B29B8FE2E3D}" dt="2023-04-25T15:36:01.039" v="4599" actId="20577"/>
          <ac:spMkLst>
            <pc:docMk/>
            <pc:sldMk cId="2357394866" sldId="339"/>
            <ac:spMk id="4" creationId="{3C8B132F-D6E4-54F1-EC01-69DB780F9124}"/>
          </ac:spMkLst>
        </pc:spChg>
        <pc:spChg chg="add mod">
          <ac:chgData name="Noémie Spiller" userId="e4bebb1e-116a-4f15-b3ae-274db878ded7" providerId="ADAL" clId="{3DF20985-A173-4A1A-93F8-0B29B8FE2E3D}" dt="2023-04-19T14:12:43.551" v="3796" actId="1076"/>
          <ac:spMkLst>
            <pc:docMk/>
            <pc:sldMk cId="2357394866" sldId="339"/>
            <ac:spMk id="6" creationId="{E737A04A-0F4A-5C47-7954-7BA58A096A41}"/>
          </ac:spMkLst>
        </pc:spChg>
        <pc:spChg chg="add mod">
          <ac:chgData name="Noémie Spiller" userId="e4bebb1e-116a-4f15-b3ae-274db878ded7" providerId="ADAL" clId="{3DF20985-A173-4A1A-93F8-0B29B8FE2E3D}" dt="2023-04-19T14:12:43.551" v="3796" actId="1076"/>
          <ac:spMkLst>
            <pc:docMk/>
            <pc:sldMk cId="2357394866" sldId="339"/>
            <ac:spMk id="8" creationId="{9137687F-97B5-27D6-79E3-411FF6EECEA0}"/>
          </ac:spMkLst>
        </pc:spChg>
        <pc:spChg chg="add mod">
          <ac:chgData name="Noémie Spiller" userId="e4bebb1e-116a-4f15-b3ae-274db878ded7" providerId="ADAL" clId="{3DF20985-A173-4A1A-93F8-0B29B8FE2E3D}" dt="2023-04-19T14:12:43.551" v="3796" actId="1076"/>
          <ac:spMkLst>
            <pc:docMk/>
            <pc:sldMk cId="2357394866" sldId="339"/>
            <ac:spMk id="9" creationId="{CFA8A2D9-FD57-744A-EE7B-273BC87B0BE2}"/>
          </ac:spMkLst>
        </pc:spChg>
        <pc:spChg chg="add mod">
          <ac:chgData name="Noémie Spiller" userId="e4bebb1e-116a-4f15-b3ae-274db878ded7" providerId="ADAL" clId="{3DF20985-A173-4A1A-93F8-0B29B8FE2E3D}" dt="2023-04-19T14:32:03.386" v="3872" actId="1076"/>
          <ac:spMkLst>
            <pc:docMk/>
            <pc:sldMk cId="2357394866" sldId="339"/>
            <ac:spMk id="10" creationId="{5486EC31-E168-3FDE-B012-F4DE79EE3C8D}"/>
          </ac:spMkLst>
        </pc:spChg>
        <pc:spChg chg="mod">
          <ac:chgData name="Noémie Spiller" userId="e4bebb1e-116a-4f15-b3ae-274db878ded7" providerId="ADAL" clId="{3DF20985-A173-4A1A-93F8-0B29B8FE2E3D}" dt="2023-04-19T14:03:47.654" v="3713" actId="1076"/>
          <ac:spMkLst>
            <pc:docMk/>
            <pc:sldMk cId="2357394866" sldId="339"/>
            <ac:spMk id="12" creationId="{D370E47D-B65A-A013-AB77-F8FD074C66F3}"/>
          </ac:spMkLst>
        </pc:spChg>
        <pc:spChg chg="add mod">
          <ac:chgData name="Noémie Spiller" userId="e4bebb1e-116a-4f15-b3ae-274db878ded7" providerId="ADAL" clId="{3DF20985-A173-4A1A-93F8-0B29B8FE2E3D}" dt="2023-04-19T14:12:43.551" v="3796" actId="1076"/>
          <ac:spMkLst>
            <pc:docMk/>
            <pc:sldMk cId="2357394866" sldId="339"/>
            <ac:spMk id="13" creationId="{B3BD5A9A-B86E-D285-C473-918B028CCAED}"/>
          </ac:spMkLst>
        </pc:spChg>
        <pc:spChg chg="add mod">
          <ac:chgData name="Noémie Spiller" userId="e4bebb1e-116a-4f15-b3ae-274db878ded7" providerId="ADAL" clId="{3DF20985-A173-4A1A-93F8-0B29B8FE2E3D}" dt="2023-04-19T14:12:43.551" v="3796" actId="1076"/>
          <ac:spMkLst>
            <pc:docMk/>
            <pc:sldMk cId="2357394866" sldId="339"/>
            <ac:spMk id="14" creationId="{48CBBA88-97BE-3477-6170-7D6C39831F9C}"/>
          </ac:spMkLst>
        </pc:spChg>
        <pc:spChg chg="add mod">
          <ac:chgData name="Noémie Spiller" userId="e4bebb1e-116a-4f15-b3ae-274db878ded7" providerId="ADAL" clId="{3DF20985-A173-4A1A-93F8-0B29B8FE2E3D}" dt="2023-04-19T14:12:43.551" v="3796" actId="1076"/>
          <ac:spMkLst>
            <pc:docMk/>
            <pc:sldMk cId="2357394866" sldId="339"/>
            <ac:spMk id="15" creationId="{FB8DBB46-F4C6-26A2-9888-4EA40D8BC7E4}"/>
          </ac:spMkLst>
        </pc:spChg>
        <pc:spChg chg="add del mod">
          <ac:chgData name="Noémie Spiller" userId="e4bebb1e-116a-4f15-b3ae-274db878ded7" providerId="ADAL" clId="{3DF20985-A173-4A1A-93F8-0B29B8FE2E3D}" dt="2023-04-19T14:11:56.362" v="3785" actId="478"/>
          <ac:spMkLst>
            <pc:docMk/>
            <pc:sldMk cId="2357394866" sldId="339"/>
            <ac:spMk id="17" creationId="{51069933-59FD-6B4B-52C5-308E81642A09}"/>
          </ac:spMkLst>
        </pc:spChg>
        <pc:spChg chg="add del mod">
          <ac:chgData name="Noémie Spiller" userId="e4bebb1e-116a-4f15-b3ae-274db878ded7" providerId="ADAL" clId="{3DF20985-A173-4A1A-93F8-0B29B8FE2E3D}" dt="2023-04-19T14:11:56.362" v="3785" actId="478"/>
          <ac:spMkLst>
            <pc:docMk/>
            <pc:sldMk cId="2357394866" sldId="339"/>
            <ac:spMk id="18" creationId="{C6AD325A-DF5C-6E67-C396-2016DC733407}"/>
          </ac:spMkLst>
        </pc:spChg>
        <pc:spChg chg="add del mod">
          <ac:chgData name="Noémie Spiller" userId="e4bebb1e-116a-4f15-b3ae-274db878ded7" providerId="ADAL" clId="{3DF20985-A173-4A1A-93F8-0B29B8FE2E3D}" dt="2023-04-19T14:11:56.362" v="3785" actId="478"/>
          <ac:spMkLst>
            <pc:docMk/>
            <pc:sldMk cId="2357394866" sldId="339"/>
            <ac:spMk id="19" creationId="{5DDED198-D833-9B48-F634-AEAD71A2B4F5}"/>
          </ac:spMkLst>
        </pc:spChg>
        <pc:spChg chg="add del mod">
          <ac:chgData name="Noémie Spiller" userId="e4bebb1e-116a-4f15-b3ae-274db878ded7" providerId="ADAL" clId="{3DF20985-A173-4A1A-93F8-0B29B8FE2E3D}" dt="2023-04-19T14:11:56.362" v="3785" actId="478"/>
          <ac:spMkLst>
            <pc:docMk/>
            <pc:sldMk cId="2357394866" sldId="339"/>
            <ac:spMk id="20" creationId="{97ACA0AB-B445-E527-3B37-DAB26F2B078C}"/>
          </ac:spMkLst>
        </pc:spChg>
        <pc:spChg chg="mod">
          <ac:chgData name="Noémie Spiller" userId="e4bebb1e-116a-4f15-b3ae-274db878ded7" providerId="ADAL" clId="{3DF20985-A173-4A1A-93F8-0B29B8FE2E3D}" dt="2023-04-19T14:12:43.551" v="3796" actId="1076"/>
          <ac:spMkLst>
            <pc:docMk/>
            <pc:sldMk cId="2357394866" sldId="339"/>
            <ac:spMk id="21" creationId="{DEE7FE5F-17DC-9C39-6199-F98DCC38B80E}"/>
          </ac:spMkLst>
        </pc:spChg>
        <pc:spChg chg="add del mod">
          <ac:chgData name="Noémie Spiller" userId="e4bebb1e-116a-4f15-b3ae-274db878ded7" providerId="ADAL" clId="{3DF20985-A173-4A1A-93F8-0B29B8FE2E3D}" dt="2023-04-19T14:11:56.362" v="3785" actId="478"/>
          <ac:spMkLst>
            <pc:docMk/>
            <pc:sldMk cId="2357394866" sldId="339"/>
            <ac:spMk id="22" creationId="{C6262A70-E709-DB62-F4B6-FD516EE8AE58}"/>
          </ac:spMkLst>
        </pc:spChg>
        <pc:spChg chg="add del mod">
          <ac:chgData name="Noémie Spiller" userId="e4bebb1e-116a-4f15-b3ae-274db878ded7" providerId="ADAL" clId="{3DF20985-A173-4A1A-93F8-0B29B8FE2E3D}" dt="2023-04-19T14:11:56.362" v="3785" actId="478"/>
          <ac:spMkLst>
            <pc:docMk/>
            <pc:sldMk cId="2357394866" sldId="339"/>
            <ac:spMk id="23" creationId="{1745F37F-92C9-25FB-8491-52F768181490}"/>
          </ac:spMkLst>
        </pc:spChg>
        <pc:spChg chg="add del mod">
          <ac:chgData name="Noémie Spiller" userId="e4bebb1e-116a-4f15-b3ae-274db878ded7" providerId="ADAL" clId="{3DF20985-A173-4A1A-93F8-0B29B8FE2E3D}" dt="2023-04-19T14:11:56.362" v="3785" actId="478"/>
          <ac:spMkLst>
            <pc:docMk/>
            <pc:sldMk cId="2357394866" sldId="339"/>
            <ac:spMk id="24" creationId="{C08291A5-F4B0-2AEA-79A6-5EBB922EE5D5}"/>
          </ac:spMkLst>
        </pc:spChg>
        <pc:spChg chg="add del mod">
          <ac:chgData name="Noémie Spiller" userId="e4bebb1e-116a-4f15-b3ae-274db878ded7" providerId="ADAL" clId="{3DF20985-A173-4A1A-93F8-0B29B8FE2E3D}" dt="2023-04-19T14:11:56.362" v="3785" actId="478"/>
          <ac:spMkLst>
            <pc:docMk/>
            <pc:sldMk cId="2357394866" sldId="339"/>
            <ac:spMk id="26" creationId="{D0854364-22D0-759A-2C52-DD82C4678598}"/>
          </ac:spMkLst>
        </pc:spChg>
        <pc:spChg chg="mod">
          <ac:chgData name="Noémie Spiller" userId="e4bebb1e-116a-4f15-b3ae-274db878ded7" providerId="ADAL" clId="{3DF20985-A173-4A1A-93F8-0B29B8FE2E3D}" dt="2023-04-19T14:09:52.634" v="3773" actId="1076"/>
          <ac:spMkLst>
            <pc:docMk/>
            <pc:sldMk cId="2357394866" sldId="339"/>
            <ac:spMk id="27" creationId="{6198B37D-D4CE-A321-8576-A2EFCB958A3E}"/>
          </ac:spMkLst>
        </pc:spChg>
        <pc:spChg chg="mod">
          <ac:chgData name="Noémie Spiller" userId="e4bebb1e-116a-4f15-b3ae-274db878ded7" providerId="ADAL" clId="{3DF20985-A173-4A1A-93F8-0B29B8FE2E3D}" dt="2023-04-19T14:10:02.645" v="3774" actId="1076"/>
          <ac:spMkLst>
            <pc:docMk/>
            <pc:sldMk cId="2357394866" sldId="339"/>
            <ac:spMk id="28" creationId="{C641D51C-3C4E-62BB-B394-C584587D6505}"/>
          </ac:spMkLst>
        </pc:spChg>
        <pc:spChg chg="mod">
          <ac:chgData name="Noémie Spiller" userId="e4bebb1e-116a-4f15-b3ae-274db878ded7" providerId="ADAL" clId="{3DF20985-A173-4A1A-93F8-0B29B8FE2E3D}" dt="2023-04-19T14:10:45.732" v="3778" actId="1076"/>
          <ac:spMkLst>
            <pc:docMk/>
            <pc:sldMk cId="2357394866" sldId="339"/>
            <ac:spMk id="29" creationId="{823F4E19-C3B4-1072-CF8B-49ECEB597390}"/>
          </ac:spMkLst>
        </pc:spChg>
        <pc:spChg chg="mod">
          <ac:chgData name="Noémie Spiller" userId="e4bebb1e-116a-4f15-b3ae-274db878ded7" providerId="ADAL" clId="{3DF20985-A173-4A1A-93F8-0B29B8FE2E3D}" dt="2023-04-19T14:12:43.551" v="3796" actId="1076"/>
          <ac:spMkLst>
            <pc:docMk/>
            <pc:sldMk cId="2357394866" sldId="339"/>
            <ac:spMk id="30" creationId="{12DB54B5-7B94-5A2A-83B6-4E236C8AEE35}"/>
          </ac:spMkLst>
        </pc:spChg>
        <pc:spChg chg="mod">
          <ac:chgData name="Noémie Spiller" userId="e4bebb1e-116a-4f15-b3ae-274db878ded7" providerId="ADAL" clId="{3DF20985-A173-4A1A-93F8-0B29B8FE2E3D}" dt="2023-04-19T14:12:43.551" v="3796" actId="1076"/>
          <ac:spMkLst>
            <pc:docMk/>
            <pc:sldMk cId="2357394866" sldId="339"/>
            <ac:spMk id="31" creationId="{B67217E2-8849-0AD8-80A3-197A5993B206}"/>
          </ac:spMkLst>
        </pc:spChg>
        <pc:spChg chg="mod">
          <ac:chgData name="Noémie Spiller" userId="e4bebb1e-116a-4f15-b3ae-274db878ded7" providerId="ADAL" clId="{3DF20985-A173-4A1A-93F8-0B29B8FE2E3D}" dt="2023-04-19T14:12:43.551" v="3796" actId="1076"/>
          <ac:spMkLst>
            <pc:docMk/>
            <pc:sldMk cId="2357394866" sldId="339"/>
            <ac:spMk id="32" creationId="{385508DA-EB80-2805-BFA2-7496129CC64F}"/>
          </ac:spMkLst>
        </pc:spChg>
        <pc:spChg chg="del mod">
          <ac:chgData name="Noémie Spiller" userId="e4bebb1e-116a-4f15-b3ae-274db878ded7" providerId="ADAL" clId="{3DF20985-A173-4A1A-93F8-0B29B8FE2E3D}" dt="2023-04-19T14:12:47.355" v="3798" actId="478"/>
          <ac:spMkLst>
            <pc:docMk/>
            <pc:sldMk cId="2357394866" sldId="339"/>
            <ac:spMk id="33" creationId="{39D923E4-87FF-E13A-E418-35E9BDF3B4FC}"/>
          </ac:spMkLst>
        </pc:spChg>
        <pc:spChg chg="mod">
          <ac:chgData name="Noémie Spiller" userId="e4bebb1e-116a-4f15-b3ae-274db878ded7" providerId="ADAL" clId="{3DF20985-A173-4A1A-93F8-0B29B8FE2E3D}" dt="2023-04-19T14:12:43.551" v="3796" actId="1076"/>
          <ac:spMkLst>
            <pc:docMk/>
            <pc:sldMk cId="2357394866" sldId="339"/>
            <ac:spMk id="34" creationId="{24D86BA9-70DB-CF74-418E-01AAB39D7E30}"/>
          </ac:spMkLst>
        </pc:spChg>
        <pc:spChg chg="mod">
          <ac:chgData name="Noémie Spiller" userId="e4bebb1e-116a-4f15-b3ae-274db878ded7" providerId="ADAL" clId="{3DF20985-A173-4A1A-93F8-0B29B8FE2E3D}" dt="2023-04-19T14:12:43.551" v="3796" actId="1076"/>
          <ac:spMkLst>
            <pc:docMk/>
            <pc:sldMk cId="2357394866" sldId="339"/>
            <ac:spMk id="35" creationId="{9185A93D-9258-9A1D-3009-D87FB37C0198}"/>
          </ac:spMkLst>
        </pc:spChg>
        <pc:spChg chg="del mod">
          <ac:chgData name="Noémie Spiller" userId="e4bebb1e-116a-4f15-b3ae-274db878ded7" providerId="ADAL" clId="{3DF20985-A173-4A1A-93F8-0B29B8FE2E3D}" dt="2023-04-19T14:12:49.484" v="3799" actId="478"/>
          <ac:spMkLst>
            <pc:docMk/>
            <pc:sldMk cId="2357394866" sldId="339"/>
            <ac:spMk id="36" creationId="{51D3CAEB-56B5-5B22-7D66-2706F682FE67}"/>
          </ac:spMkLst>
        </pc:spChg>
        <pc:spChg chg="mod">
          <ac:chgData name="Noémie Spiller" userId="e4bebb1e-116a-4f15-b3ae-274db878ded7" providerId="ADAL" clId="{3DF20985-A173-4A1A-93F8-0B29B8FE2E3D}" dt="2023-04-19T14:12:43.551" v="3796" actId="1076"/>
          <ac:spMkLst>
            <pc:docMk/>
            <pc:sldMk cId="2357394866" sldId="339"/>
            <ac:spMk id="37" creationId="{2A9E0707-C4C2-5A6B-2404-439E3124A4E9}"/>
          </ac:spMkLst>
        </pc:spChg>
        <pc:spChg chg="mod">
          <ac:chgData name="Noémie Spiller" userId="e4bebb1e-116a-4f15-b3ae-274db878ded7" providerId="ADAL" clId="{3DF20985-A173-4A1A-93F8-0B29B8FE2E3D}" dt="2023-04-19T14:09:49.895" v="3772" actId="1076"/>
          <ac:spMkLst>
            <pc:docMk/>
            <pc:sldMk cId="2357394866" sldId="339"/>
            <ac:spMk id="38" creationId="{A2170B24-F509-036F-29D3-7F196733D71F}"/>
          </ac:spMkLst>
        </pc:spChg>
        <pc:spChg chg="add del mod">
          <ac:chgData name="Noémie Spiller" userId="e4bebb1e-116a-4f15-b3ae-274db878ded7" providerId="ADAL" clId="{3DF20985-A173-4A1A-93F8-0B29B8FE2E3D}" dt="2023-04-19T14:11:56.362" v="3785" actId="478"/>
          <ac:spMkLst>
            <pc:docMk/>
            <pc:sldMk cId="2357394866" sldId="339"/>
            <ac:spMk id="39" creationId="{74D4ED9A-EB7A-0035-6E38-988773D986EA}"/>
          </ac:spMkLst>
        </pc:spChg>
        <pc:spChg chg="mod">
          <ac:chgData name="Noémie Spiller" userId="e4bebb1e-116a-4f15-b3ae-274db878ded7" providerId="ADAL" clId="{3DF20985-A173-4A1A-93F8-0B29B8FE2E3D}" dt="2023-04-19T14:09:28.375" v="3768" actId="1076"/>
          <ac:spMkLst>
            <pc:docMk/>
            <pc:sldMk cId="2357394866" sldId="339"/>
            <ac:spMk id="41" creationId="{3CD70D46-B646-E343-8305-2174C3F0FF71}"/>
          </ac:spMkLst>
        </pc:spChg>
        <pc:spChg chg="add del mod">
          <ac:chgData name="Noémie Spiller" userId="e4bebb1e-116a-4f15-b3ae-274db878ded7" providerId="ADAL" clId="{3DF20985-A173-4A1A-93F8-0B29B8FE2E3D}" dt="2023-04-19T14:11:56.362" v="3785" actId="478"/>
          <ac:spMkLst>
            <pc:docMk/>
            <pc:sldMk cId="2357394866" sldId="339"/>
            <ac:spMk id="42" creationId="{47CB45DA-FFB6-0709-AB87-88CFBCBDE7CF}"/>
          </ac:spMkLst>
        </pc:spChg>
        <pc:spChg chg="add del mod">
          <ac:chgData name="Noémie Spiller" userId="e4bebb1e-116a-4f15-b3ae-274db878ded7" providerId="ADAL" clId="{3DF20985-A173-4A1A-93F8-0B29B8FE2E3D}" dt="2023-04-19T14:11:56.362" v="3785" actId="478"/>
          <ac:spMkLst>
            <pc:docMk/>
            <pc:sldMk cId="2357394866" sldId="339"/>
            <ac:spMk id="43" creationId="{F933776E-9B2F-08D3-D42B-3DA3E9AD23B8}"/>
          </ac:spMkLst>
        </pc:spChg>
        <pc:spChg chg="add del mod">
          <ac:chgData name="Noémie Spiller" userId="e4bebb1e-116a-4f15-b3ae-274db878ded7" providerId="ADAL" clId="{3DF20985-A173-4A1A-93F8-0B29B8FE2E3D}" dt="2023-04-19T14:11:56.362" v="3785" actId="478"/>
          <ac:spMkLst>
            <pc:docMk/>
            <pc:sldMk cId="2357394866" sldId="339"/>
            <ac:spMk id="44" creationId="{DE362CB0-1AAE-732E-160C-02CC9EE27576}"/>
          </ac:spMkLst>
        </pc:spChg>
        <pc:spChg chg="add del mod">
          <ac:chgData name="Noémie Spiller" userId="e4bebb1e-116a-4f15-b3ae-274db878ded7" providerId="ADAL" clId="{3DF20985-A173-4A1A-93F8-0B29B8FE2E3D}" dt="2023-04-19T14:11:56.362" v="3785" actId="478"/>
          <ac:spMkLst>
            <pc:docMk/>
            <pc:sldMk cId="2357394866" sldId="339"/>
            <ac:spMk id="45" creationId="{7BE8839C-8A1E-20E2-799A-B8283100178F}"/>
          </ac:spMkLst>
        </pc:spChg>
        <pc:spChg chg="add del mod">
          <ac:chgData name="Noémie Spiller" userId="e4bebb1e-116a-4f15-b3ae-274db878ded7" providerId="ADAL" clId="{3DF20985-A173-4A1A-93F8-0B29B8FE2E3D}" dt="2023-04-19T14:11:56.362" v="3785" actId="478"/>
          <ac:spMkLst>
            <pc:docMk/>
            <pc:sldMk cId="2357394866" sldId="339"/>
            <ac:spMk id="46" creationId="{821D06AF-1842-587D-1C85-32CAE2D7EE11}"/>
          </ac:spMkLst>
        </pc:spChg>
        <pc:picChg chg="add del mod">
          <ac:chgData name="Noémie Spiller" userId="e4bebb1e-116a-4f15-b3ae-274db878ded7" providerId="ADAL" clId="{3DF20985-A173-4A1A-93F8-0B29B8FE2E3D}" dt="2023-04-19T14:12:14.898" v="3792" actId="478"/>
          <ac:picMkLst>
            <pc:docMk/>
            <pc:sldMk cId="2357394866" sldId="339"/>
            <ac:picMk id="5" creationId="{C13A5024-D5B2-8ACD-5083-997512FD9C84}"/>
          </ac:picMkLst>
        </pc:picChg>
        <pc:picChg chg="mod">
          <ac:chgData name="Noémie Spiller" userId="e4bebb1e-116a-4f15-b3ae-274db878ded7" providerId="ADAL" clId="{3DF20985-A173-4A1A-93F8-0B29B8FE2E3D}" dt="2023-04-19T14:12:43.551" v="3796" actId="1076"/>
          <ac:picMkLst>
            <pc:docMk/>
            <pc:sldMk cId="2357394866" sldId="339"/>
            <ac:picMk id="7" creationId="{E3F824A7-6591-B568-306A-0FE1F863DAD8}"/>
          </ac:picMkLst>
        </pc:picChg>
        <pc:picChg chg="add del mod">
          <ac:chgData name="Noémie Spiller" userId="e4bebb1e-116a-4f15-b3ae-274db878ded7" providerId="ADAL" clId="{3DF20985-A173-4A1A-93F8-0B29B8FE2E3D}" dt="2023-04-19T14:11:56.362" v="3785" actId="478"/>
          <ac:picMkLst>
            <pc:docMk/>
            <pc:sldMk cId="2357394866" sldId="339"/>
            <ac:picMk id="16" creationId="{86F2205B-9500-BFA7-FEAE-3B9EE8DCBAD3}"/>
          </ac:picMkLst>
        </pc:picChg>
        <pc:picChg chg="add del mod">
          <ac:chgData name="Noémie Spiller" userId="e4bebb1e-116a-4f15-b3ae-274db878ded7" providerId="ADAL" clId="{3DF20985-A173-4A1A-93F8-0B29B8FE2E3D}" dt="2023-04-19T14:11:56.362" v="3785" actId="478"/>
          <ac:picMkLst>
            <pc:docMk/>
            <pc:sldMk cId="2357394866" sldId="339"/>
            <ac:picMk id="25" creationId="{C5FB6FA3-FB5F-A11D-D199-B99873E97E60}"/>
          </ac:picMkLst>
        </pc:picChg>
        <pc:picChg chg="mod">
          <ac:chgData name="Noémie Spiller" userId="e4bebb1e-116a-4f15-b3ae-274db878ded7" providerId="ADAL" clId="{3DF20985-A173-4A1A-93F8-0B29B8FE2E3D}" dt="2023-04-19T14:09:28.375" v="3768" actId="1076"/>
          <ac:picMkLst>
            <pc:docMk/>
            <pc:sldMk cId="2357394866" sldId="339"/>
            <ac:picMk id="40" creationId="{915C5DF5-83E8-94FC-9B7B-3C3751B50EDD}"/>
          </ac:picMkLst>
        </pc:picChg>
      </pc:sldChg>
      <pc:sldChg chg="addSp delSp modSp add mod modNotesTx">
        <pc:chgData name="Noémie Spiller" userId="e4bebb1e-116a-4f15-b3ae-274db878ded7" providerId="ADAL" clId="{3DF20985-A173-4A1A-93F8-0B29B8FE2E3D}" dt="2023-04-25T15:41:19.772" v="4669" actId="20577"/>
        <pc:sldMkLst>
          <pc:docMk/>
          <pc:sldMk cId="4179259077" sldId="340"/>
        </pc:sldMkLst>
        <pc:spChg chg="mod">
          <ac:chgData name="Noémie Spiller" userId="e4bebb1e-116a-4f15-b3ae-274db878ded7" providerId="ADAL" clId="{3DF20985-A173-4A1A-93F8-0B29B8FE2E3D}" dt="2023-04-19T14:57:41.562" v="4004" actId="1076"/>
          <ac:spMkLst>
            <pc:docMk/>
            <pc:sldMk cId="4179259077" sldId="340"/>
            <ac:spMk id="3" creationId="{BE4494D0-AC5B-F3AE-2236-7D714980CFF5}"/>
          </ac:spMkLst>
        </pc:spChg>
        <pc:spChg chg="mod">
          <ac:chgData name="Noémie Spiller" userId="e4bebb1e-116a-4f15-b3ae-274db878ded7" providerId="ADAL" clId="{3DF20985-A173-4A1A-93F8-0B29B8FE2E3D}" dt="2023-04-25T15:41:19.772" v="4669" actId="20577"/>
          <ac:spMkLst>
            <pc:docMk/>
            <pc:sldMk cId="4179259077" sldId="340"/>
            <ac:spMk id="4" creationId="{3C8B132F-D6E4-54F1-EC01-69DB780F9124}"/>
          </ac:spMkLst>
        </pc:spChg>
        <pc:spChg chg="add del">
          <ac:chgData name="Noémie Spiller" userId="e4bebb1e-116a-4f15-b3ae-274db878ded7" providerId="ADAL" clId="{3DF20985-A173-4A1A-93F8-0B29B8FE2E3D}" dt="2023-04-19T14:18:15.041" v="3851" actId="22"/>
          <ac:spMkLst>
            <pc:docMk/>
            <pc:sldMk cId="4179259077" sldId="340"/>
            <ac:spMk id="6" creationId="{8DDBE65D-DBAF-278D-19BC-7A03A1C6E903}"/>
          </ac:spMkLst>
        </pc:spChg>
        <pc:spChg chg="add del mod">
          <ac:chgData name="Noémie Spiller" userId="e4bebb1e-116a-4f15-b3ae-274db878ded7" providerId="ADAL" clId="{3DF20985-A173-4A1A-93F8-0B29B8FE2E3D}" dt="2023-04-19T14:32:17.173" v="3876" actId="478"/>
          <ac:spMkLst>
            <pc:docMk/>
            <pc:sldMk cId="4179259077" sldId="340"/>
            <ac:spMk id="8" creationId="{3A8C9FF3-DA4B-050D-0BB2-186F4E60A237}"/>
          </ac:spMkLst>
        </pc:spChg>
        <pc:spChg chg="add mod">
          <ac:chgData name="Noémie Spiller" userId="e4bebb1e-116a-4f15-b3ae-274db878ded7" providerId="ADAL" clId="{3DF20985-A173-4A1A-93F8-0B29B8FE2E3D}" dt="2023-04-19T14:58:42.349" v="4017" actId="1076"/>
          <ac:spMkLst>
            <pc:docMk/>
            <pc:sldMk cId="4179259077" sldId="340"/>
            <ac:spMk id="9" creationId="{42A86253-3231-68D1-EDC8-2577830E42D1}"/>
          </ac:spMkLst>
        </pc:spChg>
        <pc:spChg chg="add mod">
          <ac:chgData name="Noémie Spiller" userId="e4bebb1e-116a-4f15-b3ae-274db878ded7" providerId="ADAL" clId="{3DF20985-A173-4A1A-93F8-0B29B8FE2E3D}" dt="2023-04-19T14:58:46.133" v="4018" actId="1076"/>
          <ac:spMkLst>
            <pc:docMk/>
            <pc:sldMk cId="4179259077" sldId="340"/>
            <ac:spMk id="10" creationId="{3BF135E6-26AC-AFEC-345F-33FB9472FF9C}"/>
          </ac:spMkLst>
        </pc:spChg>
        <pc:spChg chg="del mod">
          <ac:chgData name="Noémie Spiller" userId="e4bebb1e-116a-4f15-b3ae-274db878ded7" providerId="ADAL" clId="{3DF20985-A173-4A1A-93F8-0B29B8FE2E3D}" dt="2023-04-19T14:57:50.770" v="4007" actId="478"/>
          <ac:spMkLst>
            <pc:docMk/>
            <pc:sldMk cId="4179259077" sldId="340"/>
            <ac:spMk id="12" creationId="{D370E47D-B65A-A013-AB77-F8FD074C66F3}"/>
          </ac:spMkLst>
        </pc:spChg>
        <pc:spChg chg="add mod">
          <ac:chgData name="Noémie Spiller" userId="e4bebb1e-116a-4f15-b3ae-274db878ded7" providerId="ADAL" clId="{3DF20985-A173-4A1A-93F8-0B29B8FE2E3D}" dt="2023-04-19T15:10:04.796" v="4129" actId="1076"/>
          <ac:spMkLst>
            <pc:docMk/>
            <pc:sldMk cId="4179259077" sldId="340"/>
            <ac:spMk id="13" creationId="{D1138634-9EFF-1224-F2E0-D80CE89B8031}"/>
          </ac:spMkLst>
        </pc:spChg>
        <pc:spChg chg="mod">
          <ac:chgData name="Noémie Spiller" userId="e4bebb1e-116a-4f15-b3ae-274db878ded7" providerId="ADAL" clId="{3DF20985-A173-4A1A-93F8-0B29B8FE2E3D}" dt="2023-04-19T14:59:10.300" v="4024" actId="1076"/>
          <ac:spMkLst>
            <pc:docMk/>
            <pc:sldMk cId="4179259077" sldId="340"/>
            <ac:spMk id="21" creationId="{DEE7FE5F-17DC-9C39-6199-F98DCC38B80E}"/>
          </ac:spMkLst>
        </pc:spChg>
        <pc:spChg chg="mod">
          <ac:chgData name="Noémie Spiller" userId="e4bebb1e-116a-4f15-b3ae-274db878ded7" providerId="ADAL" clId="{3DF20985-A173-4A1A-93F8-0B29B8FE2E3D}" dt="2023-04-19T14:58:31.463" v="4015" actId="1076"/>
          <ac:spMkLst>
            <pc:docMk/>
            <pc:sldMk cId="4179259077" sldId="340"/>
            <ac:spMk id="22" creationId="{D1BD6737-82F1-5BD4-0CA5-B24682D89AE5}"/>
          </ac:spMkLst>
        </pc:spChg>
        <pc:spChg chg="mod">
          <ac:chgData name="Noémie Spiller" userId="e4bebb1e-116a-4f15-b3ae-274db878ded7" providerId="ADAL" clId="{3DF20985-A173-4A1A-93F8-0B29B8FE2E3D}" dt="2023-04-19T14:58:31.463" v="4015" actId="1076"/>
          <ac:spMkLst>
            <pc:docMk/>
            <pc:sldMk cId="4179259077" sldId="340"/>
            <ac:spMk id="23" creationId="{476224B0-FEAA-2822-5CC6-B8741C4C4322}"/>
          </ac:spMkLst>
        </pc:spChg>
        <pc:spChg chg="mod">
          <ac:chgData name="Noémie Spiller" userId="e4bebb1e-116a-4f15-b3ae-274db878ded7" providerId="ADAL" clId="{3DF20985-A173-4A1A-93F8-0B29B8FE2E3D}" dt="2023-04-19T14:58:31.463" v="4015" actId="1076"/>
          <ac:spMkLst>
            <pc:docMk/>
            <pc:sldMk cId="4179259077" sldId="340"/>
            <ac:spMk id="24" creationId="{F883E18A-DC4D-7D61-6EBF-F3E960986BB9}"/>
          </ac:spMkLst>
        </pc:spChg>
        <pc:spChg chg="del mod">
          <ac:chgData name="Noémie Spiller" userId="e4bebb1e-116a-4f15-b3ae-274db878ded7" providerId="ADAL" clId="{3DF20985-A173-4A1A-93F8-0B29B8FE2E3D}" dt="2023-04-19T14:57:46.201" v="4005" actId="478"/>
          <ac:spMkLst>
            <pc:docMk/>
            <pc:sldMk cId="4179259077" sldId="340"/>
            <ac:spMk id="27" creationId="{6198B37D-D4CE-A321-8576-A2EFCB958A3E}"/>
          </ac:spMkLst>
        </pc:spChg>
        <pc:spChg chg="del mod">
          <ac:chgData name="Noémie Spiller" userId="e4bebb1e-116a-4f15-b3ae-274db878ded7" providerId="ADAL" clId="{3DF20985-A173-4A1A-93F8-0B29B8FE2E3D}" dt="2023-04-19T14:57:46.201" v="4005" actId="478"/>
          <ac:spMkLst>
            <pc:docMk/>
            <pc:sldMk cId="4179259077" sldId="340"/>
            <ac:spMk id="28" creationId="{C641D51C-3C4E-62BB-B394-C584587D6505}"/>
          </ac:spMkLst>
        </pc:spChg>
        <pc:spChg chg="del mod">
          <ac:chgData name="Noémie Spiller" userId="e4bebb1e-116a-4f15-b3ae-274db878ded7" providerId="ADAL" clId="{3DF20985-A173-4A1A-93F8-0B29B8FE2E3D}" dt="2023-04-19T14:57:46.201" v="4005" actId="478"/>
          <ac:spMkLst>
            <pc:docMk/>
            <pc:sldMk cId="4179259077" sldId="340"/>
            <ac:spMk id="29" creationId="{823F4E19-C3B4-1072-CF8B-49ECEB597390}"/>
          </ac:spMkLst>
        </pc:spChg>
        <pc:picChg chg="mod">
          <ac:chgData name="Noémie Spiller" userId="e4bebb1e-116a-4f15-b3ae-274db878ded7" providerId="ADAL" clId="{3DF20985-A173-4A1A-93F8-0B29B8FE2E3D}" dt="2023-04-19T14:58:13.678" v="4014" actId="1076"/>
          <ac:picMkLst>
            <pc:docMk/>
            <pc:sldMk cId="4179259077" sldId="340"/>
            <ac:picMk id="7" creationId="{E3F824A7-6591-B568-306A-0FE1F863DAD8}"/>
          </ac:picMkLst>
        </pc:picChg>
        <pc:picChg chg="mod">
          <ac:chgData name="Noémie Spiller" userId="e4bebb1e-116a-4f15-b3ae-274db878ded7" providerId="ADAL" clId="{3DF20985-A173-4A1A-93F8-0B29B8FE2E3D}" dt="2023-04-19T14:58:31.463" v="4015" actId="1076"/>
          <ac:picMkLst>
            <pc:docMk/>
            <pc:sldMk cId="4179259077" sldId="340"/>
            <ac:picMk id="16" creationId="{D2554147-0893-21A1-25CC-3579B39E8ED3}"/>
          </ac:picMkLst>
        </pc:picChg>
        <pc:picChg chg="mod">
          <ac:chgData name="Noémie Spiller" userId="e4bebb1e-116a-4f15-b3ae-274db878ded7" providerId="ADAL" clId="{3DF20985-A173-4A1A-93F8-0B29B8FE2E3D}" dt="2023-04-19T14:58:31.463" v="4015" actId="1076"/>
          <ac:picMkLst>
            <pc:docMk/>
            <pc:sldMk cId="4179259077" sldId="340"/>
            <ac:picMk id="18" creationId="{578D4D9E-1E53-8E2B-2E84-C1E9E3D42598}"/>
          </ac:picMkLst>
        </pc:picChg>
        <pc:picChg chg="mod">
          <ac:chgData name="Noémie Spiller" userId="e4bebb1e-116a-4f15-b3ae-274db878ded7" providerId="ADAL" clId="{3DF20985-A173-4A1A-93F8-0B29B8FE2E3D}" dt="2023-04-19T14:58:31.463" v="4015" actId="1076"/>
          <ac:picMkLst>
            <pc:docMk/>
            <pc:sldMk cId="4179259077" sldId="340"/>
            <ac:picMk id="20" creationId="{E192B57B-4C9F-580C-F030-2D3C2D59D9CE}"/>
          </ac:picMkLst>
        </pc:picChg>
        <pc:picChg chg="del mod">
          <ac:chgData name="Noémie Spiller" userId="e4bebb1e-116a-4f15-b3ae-274db878ded7" providerId="ADAL" clId="{3DF20985-A173-4A1A-93F8-0B29B8FE2E3D}" dt="2023-04-19T14:57:46.201" v="4005" actId="478"/>
          <ac:picMkLst>
            <pc:docMk/>
            <pc:sldMk cId="4179259077" sldId="340"/>
            <ac:picMk id="25" creationId="{EBA048CE-0253-59D0-CE36-2C8483EE7523}"/>
          </ac:picMkLst>
        </pc:picChg>
        <pc:picChg chg="del mod">
          <ac:chgData name="Noémie Spiller" userId="e4bebb1e-116a-4f15-b3ae-274db878ded7" providerId="ADAL" clId="{3DF20985-A173-4A1A-93F8-0B29B8FE2E3D}" dt="2023-04-19T14:57:48.141" v="4006" actId="478"/>
          <ac:picMkLst>
            <pc:docMk/>
            <pc:sldMk cId="4179259077" sldId="340"/>
            <ac:picMk id="26" creationId="{F4624920-7790-BE56-073A-ABFEBF86989C}"/>
          </ac:picMkLst>
        </pc:picChg>
      </pc:sldChg>
      <pc:sldChg chg="addSp delSp modSp add mod modNotesTx">
        <pc:chgData name="Noémie Spiller" userId="e4bebb1e-116a-4f15-b3ae-274db878ded7" providerId="ADAL" clId="{3DF20985-A173-4A1A-93F8-0B29B8FE2E3D}" dt="2023-04-25T15:42:06.231" v="4717" actId="478"/>
        <pc:sldMkLst>
          <pc:docMk/>
          <pc:sldMk cId="580682258" sldId="341"/>
        </pc:sldMkLst>
        <pc:spChg chg="mod">
          <ac:chgData name="Noémie Spiller" userId="e4bebb1e-116a-4f15-b3ae-274db878ded7" providerId="ADAL" clId="{3DF20985-A173-4A1A-93F8-0B29B8FE2E3D}" dt="2023-04-25T15:41:58.472" v="4716" actId="20577"/>
          <ac:spMkLst>
            <pc:docMk/>
            <pc:sldMk cId="580682258" sldId="341"/>
            <ac:spMk id="4" creationId="{3C8B132F-D6E4-54F1-EC01-69DB780F9124}"/>
          </ac:spMkLst>
        </pc:spChg>
        <pc:spChg chg="add mod">
          <ac:chgData name="Noémie Spiller" userId="e4bebb1e-116a-4f15-b3ae-274db878ded7" providerId="ADAL" clId="{3DF20985-A173-4A1A-93F8-0B29B8FE2E3D}" dt="2023-04-19T15:11:20.464" v="4144" actId="1076"/>
          <ac:spMkLst>
            <pc:docMk/>
            <pc:sldMk cId="580682258" sldId="341"/>
            <ac:spMk id="8" creationId="{0DCEE462-42CD-349C-D69E-40AD9E688D45}"/>
          </ac:spMkLst>
        </pc:spChg>
        <pc:spChg chg="add del mod">
          <ac:chgData name="Noémie Spiller" userId="e4bebb1e-116a-4f15-b3ae-274db878ded7" providerId="ADAL" clId="{3DF20985-A173-4A1A-93F8-0B29B8FE2E3D}" dt="2023-04-19T15:11:57.950" v="4149" actId="478"/>
          <ac:spMkLst>
            <pc:docMk/>
            <pc:sldMk cId="580682258" sldId="341"/>
            <ac:spMk id="9" creationId="{A6234F4C-CB8C-AD71-3AC0-EA6B5B438222}"/>
          </ac:spMkLst>
        </pc:spChg>
        <pc:spChg chg="add mod">
          <ac:chgData name="Noémie Spiller" userId="e4bebb1e-116a-4f15-b3ae-274db878ded7" providerId="ADAL" clId="{3DF20985-A173-4A1A-93F8-0B29B8FE2E3D}" dt="2023-04-19T15:13:11.709" v="4162" actId="207"/>
          <ac:spMkLst>
            <pc:docMk/>
            <pc:sldMk cId="580682258" sldId="341"/>
            <ac:spMk id="10" creationId="{6E96F9FD-E118-6C08-31F1-F6A704992BE6}"/>
          </ac:spMkLst>
        </pc:spChg>
        <pc:spChg chg="del">
          <ac:chgData name="Noémie Spiller" userId="e4bebb1e-116a-4f15-b3ae-274db878ded7" providerId="ADAL" clId="{3DF20985-A173-4A1A-93F8-0B29B8FE2E3D}" dt="2023-04-19T15:09:33.252" v="4126" actId="478"/>
          <ac:spMkLst>
            <pc:docMk/>
            <pc:sldMk cId="580682258" sldId="341"/>
            <ac:spMk id="12" creationId="{D370E47D-B65A-A013-AB77-F8FD074C66F3}"/>
          </ac:spMkLst>
        </pc:spChg>
        <pc:spChg chg="add mod">
          <ac:chgData name="Noémie Spiller" userId="e4bebb1e-116a-4f15-b3ae-274db878ded7" providerId="ADAL" clId="{3DF20985-A173-4A1A-93F8-0B29B8FE2E3D}" dt="2023-04-19T15:13:50.781" v="4170" actId="1076"/>
          <ac:spMkLst>
            <pc:docMk/>
            <pc:sldMk cId="580682258" sldId="341"/>
            <ac:spMk id="13" creationId="{7B0F85C2-3E1B-28BD-6FAE-BEB7B2E972BC}"/>
          </ac:spMkLst>
        </pc:spChg>
        <pc:spChg chg="add del mod">
          <ac:chgData name="Noémie Spiller" userId="e4bebb1e-116a-4f15-b3ae-274db878ded7" providerId="ADAL" clId="{3DF20985-A173-4A1A-93F8-0B29B8FE2E3D}" dt="2023-04-25T15:42:06.231" v="4717" actId="478"/>
          <ac:spMkLst>
            <pc:docMk/>
            <pc:sldMk cId="580682258" sldId="341"/>
            <ac:spMk id="15" creationId="{3E7B235F-DF65-7145-3805-923426D68E23}"/>
          </ac:spMkLst>
        </pc:spChg>
        <pc:spChg chg="add mod">
          <ac:chgData name="Noémie Spiller" userId="e4bebb1e-116a-4f15-b3ae-274db878ded7" providerId="ADAL" clId="{3DF20985-A173-4A1A-93F8-0B29B8FE2E3D}" dt="2023-04-19T15:52:15.370" v="4210" actId="1076"/>
          <ac:spMkLst>
            <pc:docMk/>
            <pc:sldMk cId="580682258" sldId="341"/>
            <ac:spMk id="17" creationId="{70EEDA8C-3C08-EB82-1127-951B30B407BC}"/>
          </ac:spMkLst>
        </pc:spChg>
        <pc:spChg chg="add mod">
          <ac:chgData name="Noémie Spiller" userId="e4bebb1e-116a-4f15-b3ae-274db878ded7" providerId="ADAL" clId="{3DF20985-A173-4A1A-93F8-0B29B8FE2E3D}" dt="2023-04-19T15:52:19.081" v="4211" actId="1076"/>
          <ac:spMkLst>
            <pc:docMk/>
            <pc:sldMk cId="580682258" sldId="341"/>
            <ac:spMk id="19" creationId="{A1E036C5-2BDA-30F4-CB10-1C815BB158B6}"/>
          </ac:spMkLst>
        </pc:spChg>
        <pc:spChg chg="del">
          <ac:chgData name="Noémie Spiller" userId="e4bebb1e-116a-4f15-b3ae-274db878ded7" providerId="ADAL" clId="{3DF20985-A173-4A1A-93F8-0B29B8FE2E3D}" dt="2023-04-19T15:13:14.938" v="4163" actId="478"/>
          <ac:spMkLst>
            <pc:docMk/>
            <pc:sldMk cId="580682258" sldId="341"/>
            <ac:spMk id="21" creationId="{DEE7FE5F-17DC-9C39-6199-F98DCC38B80E}"/>
          </ac:spMkLst>
        </pc:spChg>
        <pc:spChg chg="mod">
          <ac:chgData name="Noémie Spiller" userId="e4bebb1e-116a-4f15-b3ae-274db878ded7" providerId="ADAL" clId="{3DF20985-A173-4A1A-93F8-0B29B8FE2E3D}" dt="2023-04-19T15:54:20.883" v="4230" actId="20577"/>
          <ac:spMkLst>
            <pc:docMk/>
            <pc:sldMk cId="580682258" sldId="341"/>
            <ac:spMk id="22" creationId="{D1BD6737-82F1-5BD4-0CA5-B24682D89AE5}"/>
          </ac:spMkLst>
        </pc:spChg>
        <pc:spChg chg="del mod">
          <ac:chgData name="Noémie Spiller" userId="e4bebb1e-116a-4f15-b3ae-274db878ded7" providerId="ADAL" clId="{3DF20985-A173-4A1A-93F8-0B29B8FE2E3D}" dt="2023-04-19T15:14:15.339" v="4184" actId="478"/>
          <ac:spMkLst>
            <pc:docMk/>
            <pc:sldMk cId="580682258" sldId="341"/>
            <ac:spMk id="23" creationId="{476224B0-FEAA-2822-5CC6-B8741C4C4322}"/>
          </ac:spMkLst>
        </pc:spChg>
        <pc:spChg chg="mod">
          <ac:chgData name="Noémie Spiller" userId="e4bebb1e-116a-4f15-b3ae-274db878ded7" providerId="ADAL" clId="{3DF20985-A173-4A1A-93F8-0B29B8FE2E3D}" dt="2023-04-19T15:12:47.515" v="4157" actId="1076"/>
          <ac:spMkLst>
            <pc:docMk/>
            <pc:sldMk cId="580682258" sldId="341"/>
            <ac:spMk id="24" creationId="{F883E18A-DC4D-7D61-6EBF-F3E960986BB9}"/>
          </ac:spMkLst>
        </pc:spChg>
        <pc:spChg chg="del">
          <ac:chgData name="Noémie Spiller" userId="e4bebb1e-116a-4f15-b3ae-274db878ded7" providerId="ADAL" clId="{3DF20985-A173-4A1A-93F8-0B29B8FE2E3D}" dt="2023-04-19T15:13:27.369" v="4166" actId="478"/>
          <ac:spMkLst>
            <pc:docMk/>
            <pc:sldMk cId="580682258" sldId="341"/>
            <ac:spMk id="27" creationId="{6198B37D-D4CE-A321-8576-A2EFCB958A3E}"/>
          </ac:spMkLst>
        </pc:spChg>
        <pc:spChg chg="mod">
          <ac:chgData name="Noémie Spiller" userId="e4bebb1e-116a-4f15-b3ae-274db878ded7" providerId="ADAL" clId="{3DF20985-A173-4A1A-93F8-0B29B8FE2E3D}" dt="2023-04-19T15:54:12.759" v="4220" actId="20577"/>
          <ac:spMkLst>
            <pc:docMk/>
            <pc:sldMk cId="580682258" sldId="341"/>
            <ac:spMk id="28" creationId="{C641D51C-3C4E-62BB-B394-C584587D6505}"/>
          </ac:spMkLst>
        </pc:spChg>
        <pc:spChg chg="del">
          <ac:chgData name="Noémie Spiller" userId="e4bebb1e-116a-4f15-b3ae-274db878ded7" providerId="ADAL" clId="{3DF20985-A173-4A1A-93F8-0B29B8FE2E3D}" dt="2023-04-19T15:13:30.077" v="4167" actId="478"/>
          <ac:spMkLst>
            <pc:docMk/>
            <pc:sldMk cId="580682258" sldId="341"/>
            <ac:spMk id="29" creationId="{823F4E19-C3B4-1072-CF8B-49ECEB597390}"/>
          </ac:spMkLst>
        </pc:spChg>
        <pc:picChg chg="add mod">
          <ac:chgData name="Noémie Spiller" userId="e4bebb1e-116a-4f15-b3ae-274db878ded7" providerId="ADAL" clId="{3DF20985-A173-4A1A-93F8-0B29B8FE2E3D}" dt="2023-04-19T15:12:47.515" v="4157" actId="1076"/>
          <ac:picMkLst>
            <pc:docMk/>
            <pc:sldMk cId="580682258" sldId="341"/>
            <ac:picMk id="6" creationId="{A49AB6FC-89C9-8F86-5052-C01524ECA3C2}"/>
          </ac:picMkLst>
        </pc:picChg>
        <pc:picChg chg="mod">
          <ac:chgData name="Noémie Spiller" userId="e4bebb1e-116a-4f15-b3ae-274db878ded7" providerId="ADAL" clId="{3DF20985-A173-4A1A-93F8-0B29B8FE2E3D}" dt="2023-04-19T15:11:20.464" v="4144" actId="1076"/>
          <ac:picMkLst>
            <pc:docMk/>
            <pc:sldMk cId="580682258" sldId="341"/>
            <ac:picMk id="7" creationId="{E3F824A7-6591-B568-306A-0FE1F863DAD8}"/>
          </ac:picMkLst>
        </pc:picChg>
        <pc:picChg chg="del">
          <ac:chgData name="Noémie Spiller" userId="e4bebb1e-116a-4f15-b3ae-274db878ded7" providerId="ADAL" clId="{3DF20985-A173-4A1A-93F8-0B29B8FE2E3D}" dt="2023-04-19T15:09:43.358" v="4127" actId="478"/>
          <ac:picMkLst>
            <pc:docMk/>
            <pc:sldMk cId="580682258" sldId="341"/>
            <ac:picMk id="16" creationId="{D2554147-0893-21A1-25CC-3579B39E8ED3}"/>
          </ac:picMkLst>
        </pc:picChg>
        <pc:picChg chg="del">
          <ac:chgData name="Noémie Spiller" userId="e4bebb1e-116a-4f15-b3ae-274db878ded7" providerId="ADAL" clId="{3DF20985-A173-4A1A-93F8-0B29B8FE2E3D}" dt="2023-04-19T15:09:43.358" v="4127" actId="478"/>
          <ac:picMkLst>
            <pc:docMk/>
            <pc:sldMk cId="580682258" sldId="341"/>
            <ac:picMk id="18" creationId="{578D4D9E-1E53-8E2B-2E84-C1E9E3D42598}"/>
          </ac:picMkLst>
        </pc:picChg>
        <pc:picChg chg="del">
          <ac:chgData name="Noémie Spiller" userId="e4bebb1e-116a-4f15-b3ae-274db878ded7" providerId="ADAL" clId="{3DF20985-A173-4A1A-93F8-0B29B8FE2E3D}" dt="2023-04-19T15:09:43.358" v="4127" actId="478"/>
          <ac:picMkLst>
            <pc:docMk/>
            <pc:sldMk cId="580682258" sldId="341"/>
            <ac:picMk id="20" creationId="{E192B57B-4C9F-580C-F030-2D3C2D59D9CE}"/>
          </ac:picMkLst>
        </pc:picChg>
        <pc:picChg chg="del">
          <ac:chgData name="Noémie Spiller" userId="e4bebb1e-116a-4f15-b3ae-274db878ded7" providerId="ADAL" clId="{3DF20985-A173-4A1A-93F8-0B29B8FE2E3D}" dt="2023-04-19T15:10:25.271" v="4136" actId="478"/>
          <ac:picMkLst>
            <pc:docMk/>
            <pc:sldMk cId="580682258" sldId="341"/>
            <ac:picMk id="25" creationId="{EBA048CE-0253-59D0-CE36-2C8483EE7523}"/>
          </ac:picMkLst>
        </pc:picChg>
        <pc:picChg chg="del mod">
          <ac:chgData name="Noémie Spiller" userId="e4bebb1e-116a-4f15-b3ae-274db878ded7" providerId="ADAL" clId="{3DF20985-A173-4A1A-93F8-0B29B8FE2E3D}" dt="2023-04-19T15:10:20.467" v="4135" actId="478"/>
          <ac:picMkLst>
            <pc:docMk/>
            <pc:sldMk cId="580682258" sldId="341"/>
            <ac:picMk id="26" creationId="{F4624920-7790-BE56-073A-ABFEBF86989C}"/>
          </ac:picMkLst>
        </pc:picChg>
      </pc:sldChg>
      <pc:sldChg chg="addSp delSp modSp add mod">
        <pc:chgData name="Noémie Spiller" userId="e4bebb1e-116a-4f15-b3ae-274db878ded7" providerId="ADAL" clId="{3DF20985-A173-4A1A-93F8-0B29B8FE2E3D}" dt="2023-04-25T15:41:31.416" v="4694" actId="20577"/>
        <pc:sldMkLst>
          <pc:docMk/>
          <pc:sldMk cId="1160953291" sldId="342"/>
        </pc:sldMkLst>
        <pc:spChg chg="mod">
          <ac:chgData name="Noémie Spiller" userId="e4bebb1e-116a-4f15-b3ae-274db878ded7" providerId="ADAL" clId="{3DF20985-A173-4A1A-93F8-0B29B8FE2E3D}" dt="2023-04-25T15:41:31.416" v="4694" actId="20577"/>
          <ac:spMkLst>
            <pc:docMk/>
            <pc:sldMk cId="1160953291" sldId="342"/>
            <ac:spMk id="4" creationId="{3C8B132F-D6E4-54F1-EC01-69DB780F9124}"/>
          </ac:spMkLst>
        </pc:spChg>
        <pc:spChg chg="del">
          <ac:chgData name="Noémie Spiller" userId="e4bebb1e-116a-4f15-b3ae-274db878ded7" providerId="ADAL" clId="{3DF20985-A173-4A1A-93F8-0B29B8FE2E3D}" dt="2023-04-19T14:59:52.833" v="4066" actId="478"/>
          <ac:spMkLst>
            <pc:docMk/>
            <pc:sldMk cId="1160953291" sldId="342"/>
            <ac:spMk id="12" creationId="{D370E47D-B65A-A013-AB77-F8FD074C66F3}"/>
          </ac:spMkLst>
        </pc:spChg>
        <pc:spChg chg="mod">
          <ac:chgData name="Noémie Spiller" userId="e4bebb1e-116a-4f15-b3ae-274db878ded7" providerId="ADAL" clId="{3DF20985-A173-4A1A-93F8-0B29B8FE2E3D}" dt="2023-04-19T15:00:58.914" v="4080" actId="1076"/>
          <ac:spMkLst>
            <pc:docMk/>
            <pc:sldMk cId="1160953291" sldId="342"/>
            <ac:spMk id="21" creationId="{DEE7FE5F-17DC-9C39-6199-F98DCC38B80E}"/>
          </ac:spMkLst>
        </pc:spChg>
        <pc:spChg chg="del">
          <ac:chgData name="Noémie Spiller" userId="e4bebb1e-116a-4f15-b3ae-274db878ded7" providerId="ADAL" clId="{3DF20985-A173-4A1A-93F8-0B29B8FE2E3D}" dt="2023-04-19T14:34:40.753" v="3899" actId="478"/>
          <ac:spMkLst>
            <pc:docMk/>
            <pc:sldMk cId="1160953291" sldId="342"/>
            <ac:spMk id="22" creationId="{D1BD6737-82F1-5BD4-0CA5-B24682D89AE5}"/>
          </ac:spMkLst>
        </pc:spChg>
        <pc:spChg chg="del">
          <ac:chgData name="Noémie Spiller" userId="e4bebb1e-116a-4f15-b3ae-274db878ded7" providerId="ADAL" clId="{3DF20985-A173-4A1A-93F8-0B29B8FE2E3D}" dt="2023-04-19T14:34:40.753" v="3899" actId="478"/>
          <ac:spMkLst>
            <pc:docMk/>
            <pc:sldMk cId="1160953291" sldId="342"/>
            <ac:spMk id="23" creationId="{476224B0-FEAA-2822-5CC6-B8741C4C4322}"/>
          </ac:spMkLst>
        </pc:spChg>
        <pc:spChg chg="del">
          <ac:chgData name="Noémie Spiller" userId="e4bebb1e-116a-4f15-b3ae-274db878ded7" providerId="ADAL" clId="{3DF20985-A173-4A1A-93F8-0B29B8FE2E3D}" dt="2023-04-19T14:34:40.753" v="3899" actId="478"/>
          <ac:spMkLst>
            <pc:docMk/>
            <pc:sldMk cId="1160953291" sldId="342"/>
            <ac:spMk id="24" creationId="{F883E18A-DC4D-7D61-6EBF-F3E960986BB9}"/>
          </ac:spMkLst>
        </pc:spChg>
        <pc:spChg chg="del mod">
          <ac:chgData name="Noémie Spiller" userId="e4bebb1e-116a-4f15-b3ae-274db878ded7" providerId="ADAL" clId="{3DF20985-A173-4A1A-93F8-0B29B8FE2E3D}" dt="2023-04-19T14:59:52.833" v="4066" actId="478"/>
          <ac:spMkLst>
            <pc:docMk/>
            <pc:sldMk cId="1160953291" sldId="342"/>
            <ac:spMk id="27" creationId="{6198B37D-D4CE-A321-8576-A2EFCB958A3E}"/>
          </ac:spMkLst>
        </pc:spChg>
        <pc:spChg chg="del">
          <ac:chgData name="Noémie Spiller" userId="e4bebb1e-116a-4f15-b3ae-274db878ded7" providerId="ADAL" clId="{3DF20985-A173-4A1A-93F8-0B29B8FE2E3D}" dt="2023-04-19T14:37:27.560" v="3919" actId="478"/>
          <ac:spMkLst>
            <pc:docMk/>
            <pc:sldMk cId="1160953291" sldId="342"/>
            <ac:spMk id="28" creationId="{C641D51C-3C4E-62BB-B394-C584587D6505}"/>
          </ac:spMkLst>
        </pc:spChg>
        <pc:spChg chg="del mod">
          <ac:chgData name="Noémie Spiller" userId="e4bebb1e-116a-4f15-b3ae-274db878ded7" providerId="ADAL" clId="{3DF20985-A173-4A1A-93F8-0B29B8FE2E3D}" dt="2023-04-19T14:42:03.871" v="3977" actId="478"/>
          <ac:spMkLst>
            <pc:docMk/>
            <pc:sldMk cId="1160953291" sldId="342"/>
            <ac:spMk id="29" creationId="{823F4E19-C3B4-1072-CF8B-49ECEB597390}"/>
          </ac:spMkLst>
        </pc:spChg>
        <pc:spChg chg="add mod">
          <ac:chgData name="Noémie Spiller" userId="e4bebb1e-116a-4f15-b3ae-274db878ded7" providerId="ADAL" clId="{3DF20985-A173-4A1A-93F8-0B29B8FE2E3D}" dt="2023-04-19T15:00:49.915" v="4078" actId="1076"/>
          <ac:spMkLst>
            <pc:docMk/>
            <pc:sldMk cId="1160953291" sldId="342"/>
            <ac:spMk id="40" creationId="{789D1E93-33DB-2E69-D80F-0C350AE64123}"/>
          </ac:spMkLst>
        </pc:spChg>
        <pc:spChg chg="add mod">
          <ac:chgData name="Noémie Spiller" userId="e4bebb1e-116a-4f15-b3ae-274db878ded7" providerId="ADAL" clId="{3DF20985-A173-4A1A-93F8-0B29B8FE2E3D}" dt="2023-04-19T15:00:56.282" v="4079" actId="1076"/>
          <ac:spMkLst>
            <pc:docMk/>
            <pc:sldMk cId="1160953291" sldId="342"/>
            <ac:spMk id="41" creationId="{3CEBD3E3-33DD-D901-C513-1D09BACC0735}"/>
          </ac:spMkLst>
        </pc:spChg>
        <pc:spChg chg="add del mod">
          <ac:chgData name="Noémie Spiller" userId="e4bebb1e-116a-4f15-b3ae-274db878ded7" providerId="ADAL" clId="{3DF20985-A173-4A1A-93F8-0B29B8FE2E3D}" dt="2023-04-19T14:59:52.833" v="4066" actId="478"/>
          <ac:spMkLst>
            <pc:docMk/>
            <pc:sldMk cId="1160953291" sldId="342"/>
            <ac:spMk id="45" creationId="{82F3FB52-BC70-13EA-50C4-135CA79C3E77}"/>
          </ac:spMkLst>
        </pc:spChg>
        <pc:spChg chg="add del mod">
          <ac:chgData name="Noémie Spiller" userId="e4bebb1e-116a-4f15-b3ae-274db878ded7" providerId="ADAL" clId="{3DF20985-A173-4A1A-93F8-0B29B8FE2E3D}" dt="2023-04-19T14:59:52.833" v="4066" actId="478"/>
          <ac:spMkLst>
            <pc:docMk/>
            <pc:sldMk cId="1160953291" sldId="342"/>
            <ac:spMk id="56" creationId="{C9642692-425B-22C0-9BF0-01983C7A5982}"/>
          </ac:spMkLst>
        </pc:spChg>
        <pc:spChg chg="add mod">
          <ac:chgData name="Noémie Spiller" userId="e4bebb1e-116a-4f15-b3ae-274db878ded7" providerId="ADAL" clId="{3DF20985-A173-4A1A-93F8-0B29B8FE2E3D}" dt="2023-04-19T15:10:10.257" v="4131" actId="1076"/>
          <ac:spMkLst>
            <pc:docMk/>
            <pc:sldMk cId="1160953291" sldId="342"/>
            <ac:spMk id="57" creationId="{2AA7AC53-B5BE-23B6-175C-986D82F108F1}"/>
          </ac:spMkLst>
        </pc:spChg>
        <pc:picChg chg="add del mod">
          <ac:chgData name="Noémie Spiller" userId="e4bebb1e-116a-4f15-b3ae-274db878ded7" providerId="ADAL" clId="{3DF20985-A173-4A1A-93F8-0B29B8FE2E3D}" dt="2023-04-19T14:59:52.833" v="4066" actId="478"/>
          <ac:picMkLst>
            <pc:docMk/>
            <pc:sldMk cId="1160953291" sldId="342"/>
            <ac:picMk id="6" creationId="{7D61FBB9-A1CB-F3E8-C4CA-9E65C78994EB}"/>
          </ac:picMkLst>
        </pc:picChg>
        <pc:picChg chg="mod">
          <ac:chgData name="Noémie Spiller" userId="e4bebb1e-116a-4f15-b3ae-274db878ded7" providerId="ADAL" clId="{3DF20985-A173-4A1A-93F8-0B29B8FE2E3D}" dt="2023-04-19T15:00:42.676" v="4076" actId="1076"/>
          <ac:picMkLst>
            <pc:docMk/>
            <pc:sldMk cId="1160953291" sldId="342"/>
            <ac:picMk id="7" creationId="{E3F824A7-6591-B568-306A-0FE1F863DAD8}"/>
          </ac:picMkLst>
        </pc:picChg>
        <pc:picChg chg="add mod">
          <ac:chgData name="Noémie Spiller" userId="e4bebb1e-116a-4f15-b3ae-274db878ded7" providerId="ADAL" clId="{3DF20985-A173-4A1A-93F8-0B29B8FE2E3D}" dt="2023-04-19T15:00:24.448" v="4072" actId="1076"/>
          <ac:picMkLst>
            <pc:docMk/>
            <pc:sldMk cId="1160953291" sldId="342"/>
            <ac:picMk id="9" creationId="{758AE95F-A5D2-BC32-F1EC-C5B70A1A5390}"/>
          </ac:picMkLst>
        </pc:picChg>
        <pc:picChg chg="add mod">
          <ac:chgData name="Noémie Spiller" userId="e4bebb1e-116a-4f15-b3ae-274db878ded7" providerId="ADAL" clId="{3DF20985-A173-4A1A-93F8-0B29B8FE2E3D}" dt="2023-04-19T15:00:24.448" v="4072" actId="1076"/>
          <ac:picMkLst>
            <pc:docMk/>
            <pc:sldMk cId="1160953291" sldId="342"/>
            <ac:picMk id="13" creationId="{53FA998B-AC66-8E86-4471-E1BB9DF0AA53}"/>
          </ac:picMkLst>
        </pc:picChg>
        <pc:picChg chg="add del mod">
          <ac:chgData name="Noémie Spiller" userId="e4bebb1e-116a-4f15-b3ae-274db878ded7" providerId="ADAL" clId="{3DF20985-A173-4A1A-93F8-0B29B8FE2E3D}" dt="2023-04-19T14:59:52.833" v="4066" actId="478"/>
          <ac:picMkLst>
            <pc:docMk/>
            <pc:sldMk cId="1160953291" sldId="342"/>
            <ac:picMk id="15" creationId="{2652EC44-6738-C58D-632B-FC8412DEE2B4}"/>
          </ac:picMkLst>
        </pc:picChg>
        <pc:picChg chg="del">
          <ac:chgData name="Noémie Spiller" userId="e4bebb1e-116a-4f15-b3ae-274db878ded7" providerId="ADAL" clId="{3DF20985-A173-4A1A-93F8-0B29B8FE2E3D}" dt="2023-04-19T14:34:40.753" v="3899" actId="478"/>
          <ac:picMkLst>
            <pc:docMk/>
            <pc:sldMk cId="1160953291" sldId="342"/>
            <ac:picMk id="16" creationId="{D2554147-0893-21A1-25CC-3579B39E8ED3}"/>
          </ac:picMkLst>
        </pc:picChg>
        <pc:picChg chg="del">
          <ac:chgData name="Noémie Spiller" userId="e4bebb1e-116a-4f15-b3ae-274db878ded7" providerId="ADAL" clId="{3DF20985-A173-4A1A-93F8-0B29B8FE2E3D}" dt="2023-04-19T14:34:40.753" v="3899" actId="478"/>
          <ac:picMkLst>
            <pc:docMk/>
            <pc:sldMk cId="1160953291" sldId="342"/>
            <ac:picMk id="18" creationId="{578D4D9E-1E53-8E2B-2E84-C1E9E3D42598}"/>
          </ac:picMkLst>
        </pc:picChg>
        <pc:picChg chg="add del mod">
          <ac:chgData name="Noémie Spiller" userId="e4bebb1e-116a-4f15-b3ae-274db878ded7" providerId="ADAL" clId="{3DF20985-A173-4A1A-93F8-0B29B8FE2E3D}" dt="2023-04-19T14:30:43.816" v="3868" actId="478"/>
          <ac:picMkLst>
            <pc:docMk/>
            <pc:sldMk cId="1160953291" sldId="342"/>
            <ac:picMk id="19" creationId="{2C01AD02-C6C4-B58B-E391-E8979AC7FFCE}"/>
          </ac:picMkLst>
        </pc:picChg>
        <pc:picChg chg="del">
          <ac:chgData name="Noémie Spiller" userId="e4bebb1e-116a-4f15-b3ae-274db878ded7" providerId="ADAL" clId="{3DF20985-A173-4A1A-93F8-0B29B8FE2E3D}" dt="2023-04-19T14:34:40.753" v="3899" actId="478"/>
          <ac:picMkLst>
            <pc:docMk/>
            <pc:sldMk cId="1160953291" sldId="342"/>
            <ac:picMk id="20" creationId="{E192B57B-4C9F-580C-F030-2D3C2D59D9CE}"/>
          </ac:picMkLst>
        </pc:picChg>
        <pc:picChg chg="del mod">
          <ac:chgData name="Noémie Spiller" userId="e4bebb1e-116a-4f15-b3ae-274db878ded7" providerId="ADAL" clId="{3DF20985-A173-4A1A-93F8-0B29B8FE2E3D}" dt="2023-04-19T14:59:52.833" v="4066" actId="478"/>
          <ac:picMkLst>
            <pc:docMk/>
            <pc:sldMk cId="1160953291" sldId="342"/>
            <ac:picMk id="25" creationId="{EBA048CE-0253-59D0-CE36-2C8483EE7523}"/>
          </ac:picMkLst>
        </pc:picChg>
        <pc:picChg chg="del mod">
          <ac:chgData name="Noémie Spiller" userId="e4bebb1e-116a-4f15-b3ae-274db878ded7" providerId="ADAL" clId="{3DF20985-A173-4A1A-93F8-0B29B8FE2E3D}" dt="2023-04-19T14:37:35.833" v="3921" actId="478"/>
          <ac:picMkLst>
            <pc:docMk/>
            <pc:sldMk cId="1160953291" sldId="342"/>
            <ac:picMk id="26" creationId="{F4624920-7790-BE56-073A-ABFEBF86989C}"/>
          </ac:picMkLst>
        </pc:picChg>
        <pc:picChg chg="add mod">
          <ac:chgData name="Noémie Spiller" userId="e4bebb1e-116a-4f15-b3ae-274db878ded7" providerId="ADAL" clId="{3DF20985-A173-4A1A-93F8-0B29B8FE2E3D}" dt="2023-04-19T15:00:24.448" v="4072" actId="1076"/>
          <ac:picMkLst>
            <pc:docMk/>
            <pc:sldMk cId="1160953291" sldId="342"/>
            <ac:picMk id="31" creationId="{02E51A75-3FDD-D8EB-3BE4-87E35AD10EC6}"/>
          </ac:picMkLst>
        </pc:picChg>
        <pc:picChg chg="add mod">
          <ac:chgData name="Noémie Spiller" userId="e4bebb1e-116a-4f15-b3ae-274db878ded7" providerId="ADAL" clId="{3DF20985-A173-4A1A-93F8-0B29B8FE2E3D}" dt="2023-04-19T15:00:24.448" v="4072" actId="1076"/>
          <ac:picMkLst>
            <pc:docMk/>
            <pc:sldMk cId="1160953291" sldId="342"/>
            <ac:picMk id="33" creationId="{0A9DCBA5-F759-38AF-AE6C-045B9E737441}"/>
          </ac:picMkLst>
        </pc:picChg>
        <pc:picChg chg="add del mod">
          <ac:chgData name="Noémie Spiller" userId="e4bebb1e-116a-4f15-b3ae-274db878ded7" providerId="ADAL" clId="{3DF20985-A173-4A1A-93F8-0B29B8FE2E3D}" dt="2023-04-19T14:59:52.833" v="4066" actId="478"/>
          <ac:picMkLst>
            <pc:docMk/>
            <pc:sldMk cId="1160953291" sldId="342"/>
            <ac:picMk id="35" creationId="{B2432068-7464-0D0F-93B6-4EBA97C76C0C}"/>
          </ac:picMkLst>
        </pc:picChg>
        <pc:picChg chg="add mod">
          <ac:chgData name="Noémie Spiller" userId="e4bebb1e-116a-4f15-b3ae-274db878ded7" providerId="ADAL" clId="{3DF20985-A173-4A1A-93F8-0B29B8FE2E3D}" dt="2023-04-19T15:00:24.448" v="4072" actId="1076"/>
          <ac:picMkLst>
            <pc:docMk/>
            <pc:sldMk cId="1160953291" sldId="342"/>
            <ac:picMk id="37" creationId="{F6EBAA91-DAE5-1665-E245-9695D2AB4B0B}"/>
          </ac:picMkLst>
        </pc:picChg>
        <pc:picChg chg="add mod">
          <ac:chgData name="Noémie Spiller" userId="e4bebb1e-116a-4f15-b3ae-274db878ded7" providerId="ADAL" clId="{3DF20985-A173-4A1A-93F8-0B29B8FE2E3D}" dt="2023-04-19T15:00:24.448" v="4072" actId="1076"/>
          <ac:picMkLst>
            <pc:docMk/>
            <pc:sldMk cId="1160953291" sldId="342"/>
            <ac:picMk id="39" creationId="{010AB951-276F-915E-6B6B-B4B3A8208139}"/>
          </ac:picMkLst>
        </pc:picChg>
        <pc:picChg chg="add del mod">
          <ac:chgData name="Noémie Spiller" userId="e4bebb1e-116a-4f15-b3ae-274db878ded7" providerId="ADAL" clId="{3DF20985-A173-4A1A-93F8-0B29B8FE2E3D}" dt="2023-04-19T14:59:55.939" v="4067" actId="478"/>
          <ac:picMkLst>
            <pc:docMk/>
            <pc:sldMk cId="1160953291" sldId="342"/>
            <ac:picMk id="42" creationId="{627EF72C-1725-0766-DA48-352E12DF00F6}"/>
          </ac:picMkLst>
        </pc:picChg>
        <pc:picChg chg="add del mod">
          <ac:chgData name="Noémie Spiller" userId="e4bebb1e-116a-4f15-b3ae-274db878ded7" providerId="ADAL" clId="{3DF20985-A173-4A1A-93F8-0B29B8FE2E3D}" dt="2023-04-19T14:59:52.833" v="4066" actId="478"/>
          <ac:picMkLst>
            <pc:docMk/>
            <pc:sldMk cId="1160953291" sldId="342"/>
            <ac:picMk id="44" creationId="{924AD806-6A6D-AE83-2CD3-4BE33BAB1786}"/>
          </ac:picMkLst>
        </pc:picChg>
        <pc:picChg chg="add del mod">
          <ac:chgData name="Noémie Spiller" userId="e4bebb1e-116a-4f15-b3ae-274db878ded7" providerId="ADAL" clId="{3DF20985-A173-4A1A-93F8-0B29B8FE2E3D}" dt="2023-04-19T14:59:52.833" v="4066" actId="478"/>
          <ac:picMkLst>
            <pc:docMk/>
            <pc:sldMk cId="1160953291" sldId="342"/>
            <ac:picMk id="46" creationId="{E7282F25-332A-63F5-74BC-986038E93CFE}"/>
          </ac:picMkLst>
        </pc:picChg>
        <pc:picChg chg="add del mod">
          <ac:chgData name="Noémie Spiller" userId="e4bebb1e-116a-4f15-b3ae-274db878ded7" providerId="ADAL" clId="{3DF20985-A173-4A1A-93F8-0B29B8FE2E3D}" dt="2023-04-19T14:59:52.833" v="4066" actId="478"/>
          <ac:picMkLst>
            <pc:docMk/>
            <pc:sldMk cId="1160953291" sldId="342"/>
            <ac:picMk id="47" creationId="{4C377369-3564-08F3-8C10-2968BE66A3DA}"/>
          </ac:picMkLst>
        </pc:picChg>
        <pc:picChg chg="add del mod">
          <ac:chgData name="Noémie Spiller" userId="e4bebb1e-116a-4f15-b3ae-274db878ded7" providerId="ADAL" clId="{3DF20985-A173-4A1A-93F8-0B29B8FE2E3D}" dt="2023-04-19T14:59:52.833" v="4066" actId="478"/>
          <ac:picMkLst>
            <pc:docMk/>
            <pc:sldMk cId="1160953291" sldId="342"/>
            <ac:picMk id="48" creationId="{41316E12-2974-8C49-107E-EE57176EAE0E}"/>
          </ac:picMkLst>
        </pc:picChg>
        <pc:picChg chg="add del mod">
          <ac:chgData name="Noémie Spiller" userId="e4bebb1e-116a-4f15-b3ae-274db878ded7" providerId="ADAL" clId="{3DF20985-A173-4A1A-93F8-0B29B8FE2E3D}" dt="2023-04-19T14:59:52.833" v="4066" actId="478"/>
          <ac:picMkLst>
            <pc:docMk/>
            <pc:sldMk cId="1160953291" sldId="342"/>
            <ac:picMk id="49" creationId="{51D4200A-5BDF-D09B-8EEF-2912A3E64F6A}"/>
          </ac:picMkLst>
        </pc:picChg>
        <pc:picChg chg="add del mod">
          <ac:chgData name="Noémie Spiller" userId="e4bebb1e-116a-4f15-b3ae-274db878ded7" providerId="ADAL" clId="{3DF20985-A173-4A1A-93F8-0B29B8FE2E3D}" dt="2023-04-19T14:59:52.833" v="4066" actId="478"/>
          <ac:picMkLst>
            <pc:docMk/>
            <pc:sldMk cId="1160953291" sldId="342"/>
            <ac:picMk id="50" creationId="{02556EF6-AF86-FC5A-573A-4F5C94944AAF}"/>
          </ac:picMkLst>
        </pc:picChg>
        <pc:cxnChg chg="add del mod">
          <ac:chgData name="Noémie Spiller" userId="e4bebb1e-116a-4f15-b3ae-274db878ded7" providerId="ADAL" clId="{3DF20985-A173-4A1A-93F8-0B29B8FE2E3D}" dt="2023-04-19T14:59:52.833" v="4066" actId="478"/>
          <ac:cxnSpMkLst>
            <pc:docMk/>
            <pc:sldMk cId="1160953291" sldId="342"/>
            <ac:cxnSpMk id="52" creationId="{656714CD-80AF-6A7B-B9FC-122E91B873C6}"/>
          </ac:cxnSpMkLst>
        </pc:cxnChg>
        <pc:cxnChg chg="add del mod">
          <ac:chgData name="Noémie Spiller" userId="e4bebb1e-116a-4f15-b3ae-274db878ded7" providerId="ADAL" clId="{3DF20985-A173-4A1A-93F8-0B29B8FE2E3D}" dt="2023-04-19T14:59:52.833" v="4066" actId="478"/>
          <ac:cxnSpMkLst>
            <pc:docMk/>
            <pc:sldMk cId="1160953291" sldId="342"/>
            <ac:cxnSpMk id="55" creationId="{ED49F852-3D31-3D53-A6EF-FB461B9F51CA}"/>
          </ac:cxnSpMkLst>
        </pc:cxnChg>
      </pc:sldChg>
      <pc:sldChg chg="add ord">
        <pc:chgData name="Noémie Spiller" userId="e4bebb1e-116a-4f15-b3ae-274db878ded7" providerId="ADAL" clId="{3DF20985-A173-4A1A-93F8-0B29B8FE2E3D}" dt="2023-04-19T14:55:55.704" v="3996"/>
        <pc:sldMkLst>
          <pc:docMk/>
          <pc:sldMk cId="3390717321" sldId="343"/>
        </pc:sldMkLst>
      </pc:sldChg>
      <pc:sldChg chg="add ord">
        <pc:chgData name="Noémie Spiller" userId="e4bebb1e-116a-4f15-b3ae-274db878ded7" providerId="ADAL" clId="{3DF20985-A173-4A1A-93F8-0B29B8FE2E3D}" dt="2023-04-19T14:56:42.494" v="4001"/>
        <pc:sldMkLst>
          <pc:docMk/>
          <pc:sldMk cId="2790971749" sldId="344"/>
        </pc:sldMkLst>
      </pc:sldChg>
      <pc:sldChg chg="delSp modSp add mod ord modNotesTx">
        <pc:chgData name="Noémie Spiller" userId="e4bebb1e-116a-4f15-b3ae-274db878ded7" providerId="ADAL" clId="{3DF20985-A173-4A1A-93F8-0B29B8FE2E3D}" dt="2023-04-25T15:38:21.665" v="4651" actId="20577"/>
        <pc:sldMkLst>
          <pc:docMk/>
          <pc:sldMk cId="853451644" sldId="345"/>
        </pc:sldMkLst>
        <pc:spChg chg="mod">
          <ac:chgData name="Noémie Spiller" userId="e4bebb1e-116a-4f15-b3ae-274db878ded7" providerId="ADAL" clId="{3DF20985-A173-4A1A-93F8-0B29B8FE2E3D}" dt="2023-04-25T15:38:21.665" v="4651" actId="20577"/>
          <ac:spMkLst>
            <pc:docMk/>
            <pc:sldMk cId="853451644" sldId="345"/>
            <ac:spMk id="4" creationId="{79114A4D-AFC4-AE7A-04F0-57A33A93A49D}"/>
          </ac:spMkLst>
        </pc:spChg>
        <pc:spChg chg="del mod">
          <ac:chgData name="Noémie Spiller" userId="e4bebb1e-116a-4f15-b3ae-274db878ded7" providerId="ADAL" clId="{3DF20985-A173-4A1A-93F8-0B29B8FE2E3D}" dt="2023-04-19T15:50:46.886" v="4200" actId="478"/>
          <ac:spMkLst>
            <pc:docMk/>
            <pc:sldMk cId="853451644" sldId="345"/>
            <ac:spMk id="5" creationId="{E8653F41-EAC7-33A3-289F-06760D8524DE}"/>
          </ac:spMkLst>
        </pc:spChg>
        <pc:spChg chg="mod">
          <ac:chgData name="Noémie Spiller" userId="e4bebb1e-116a-4f15-b3ae-274db878ded7" providerId="ADAL" clId="{3DF20985-A173-4A1A-93F8-0B29B8FE2E3D}" dt="2023-04-25T15:37:25.623" v="4602" actId="14100"/>
          <ac:spMkLst>
            <pc:docMk/>
            <pc:sldMk cId="853451644" sldId="345"/>
            <ac:spMk id="7" creationId="{46C70357-6BDD-EBF6-B0B2-7EAC97D241B2}"/>
          </ac:spMkLst>
        </pc:spChg>
        <pc:spChg chg="del mod">
          <ac:chgData name="Noémie Spiller" userId="e4bebb1e-116a-4f15-b3ae-274db878ded7" providerId="ADAL" clId="{3DF20985-A173-4A1A-93F8-0B29B8FE2E3D}" dt="2023-04-19T15:50:46.886" v="4200" actId="478"/>
          <ac:spMkLst>
            <pc:docMk/>
            <pc:sldMk cId="853451644" sldId="345"/>
            <ac:spMk id="8" creationId="{5118EB51-791D-434D-CC83-E0B8B224BEC0}"/>
          </ac:spMkLst>
        </pc:spChg>
        <pc:spChg chg="del">
          <ac:chgData name="Noémie Spiller" userId="e4bebb1e-116a-4f15-b3ae-274db878ded7" providerId="ADAL" clId="{3DF20985-A173-4A1A-93F8-0B29B8FE2E3D}" dt="2023-04-19T15:50:53.380" v="4201" actId="478"/>
          <ac:spMkLst>
            <pc:docMk/>
            <pc:sldMk cId="853451644" sldId="345"/>
            <ac:spMk id="9" creationId="{0354B6B8-AA30-716A-36D5-DFACAAED04AD}"/>
          </ac:spMkLst>
        </pc:spChg>
        <pc:spChg chg="del">
          <ac:chgData name="Noémie Spiller" userId="e4bebb1e-116a-4f15-b3ae-274db878ded7" providerId="ADAL" clId="{3DF20985-A173-4A1A-93F8-0B29B8FE2E3D}" dt="2023-04-19T15:50:53.380" v="4201" actId="478"/>
          <ac:spMkLst>
            <pc:docMk/>
            <pc:sldMk cId="853451644" sldId="345"/>
            <ac:spMk id="10" creationId="{867B1901-983E-AE61-26F4-16D7899FD89D}"/>
          </ac:spMkLst>
        </pc:spChg>
        <pc:spChg chg="del mod">
          <ac:chgData name="Noémie Spiller" userId="e4bebb1e-116a-4f15-b3ae-274db878ded7" providerId="ADAL" clId="{3DF20985-A173-4A1A-93F8-0B29B8FE2E3D}" dt="2023-04-19T15:50:46.886" v="4200" actId="478"/>
          <ac:spMkLst>
            <pc:docMk/>
            <pc:sldMk cId="853451644" sldId="345"/>
            <ac:spMk id="13" creationId="{51638E0B-1E09-77AD-0930-382C99CD557F}"/>
          </ac:spMkLst>
        </pc:spChg>
        <pc:spChg chg="mod">
          <ac:chgData name="Noémie Spiller" userId="e4bebb1e-116a-4f15-b3ae-274db878ded7" providerId="ADAL" clId="{3DF20985-A173-4A1A-93F8-0B29B8FE2E3D}" dt="2023-04-19T15:50:59.457" v="4203" actId="14100"/>
          <ac:spMkLst>
            <pc:docMk/>
            <pc:sldMk cId="853451644" sldId="345"/>
            <ac:spMk id="15" creationId="{4DD84630-59F0-4E08-CD07-31452E05BE12}"/>
          </ac:spMkLst>
        </pc:spChg>
        <pc:spChg chg="del mod">
          <ac:chgData name="Noémie Spiller" userId="e4bebb1e-116a-4f15-b3ae-274db878ded7" providerId="ADAL" clId="{3DF20985-A173-4A1A-93F8-0B29B8FE2E3D}" dt="2023-04-19T15:50:46.886" v="4200" actId="478"/>
          <ac:spMkLst>
            <pc:docMk/>
            <pc:sldMk cId="853451644" sldId="345"/>
            <ac:spMk id="16" creationId="{A7513582-2032-66C7-6F83-32C7C5F91ADF}"/>
          </ac:spMkLst>
        </pc:spChg>
        <pc:picChg chg="del mod">
          <ac:chgData name="Noémie Spiller" userId="e4bebb1e-116a-4f15-b3ae-274db878ded7" providerId="ADAL" clId="{3DF20985-A173-4A1A-93F8-0B29B8FE2E3D}" dt="2023-04-19T15:50:46.886" v="4200" actId="478"/>
          <ac:picMkLst>
            <pc:docMk/>
            <pc:sldMk cId="853451644" sldId="345"/>
            <ac:picMk id="12" creationId="{835BFF2F-96C2-F7B1-C20A-8F926E3BB6BB}"/>
          </ac:picMkLst>
        </pc:picChg>
        <pc:picChg chg="del mod">
          <ac:chgData name="Noémie Spiller" userId="e4bebb1e-116a-4f15-b3ae-274db878ded7" providerId="ADAL" clId="{3DF20985-A173-4A1A-93F8-0B29B8FE2E3D}" dt="2023-04-19T15:50:46.886" v="4200" actId="478"/>
          <ac:picMkLst>
            <pc:docMk/>
            <pc:sldMk cId="853451644" sldId="345"/>
            <ac:picMk id="14" creationId="{212722A4-5400-DE8F-0A95-3A65E5D08E98}"/>
          </ac:picMkLst>
        </pc:picChg>
      </pc:sldChg>
      <pc:sldChg chg="addSp delSp modSp new mod modAnim">
        <pc:chgData name="Noémie Spiller" userId="e4bebb1e-116a-4f15-b3ae-274db878ded7" providerId="ADAL" clId="{3DF20985-A173-4A1A-93F8-0B29B8FE2E3D}" dt="2023-04-25T12:58:47.049" v="4403" actId="1076"/>
        <pc:sldMkLst>
          <pc:docMk/>
          <pc:sldMk cId="3942911074" sldId="346"/>
        </pc:sldMkLst>
        <pc:spChg chg="mod">
          <ac:chgData name="Noémie Spiller" userId="e4bebb1e-116a-4f15-b3ae-274db878ded7" providerId="ADAL" clId="{3DF20985-A173-4A1A-93F8-0B29B8FE2E3D}" dt="2023-04-25T12:58:34.896" v="4400" actId="20577"/>
          <ac:spMkLst>
            <pc:docMk/>
            <pc:sldMk cId="3942911074" sldId="346"/>
            <ac:spMk id="4" creationId="{295BA30D-9761-53E3-1711-73E7EA2F9F04}"/>
          </ac:spMkLst>
        </pc:spChg>
        <pc:spChg chg="del">
          <ac:chgData name="Noémie Spiller" userId="e4bebb1e-116a-4f15-b3ae-274db878ded7" providerId="ADAL" clId="{3DF20985-A173-4A1A-93F8-0B29B8FE2E3D}" dt="2023-04-25T12:55:20.795" v="4376" actId="478"/>
          <ac:spMkLst>
            <pc:docMk/>
            <pc:sldMk cId="3942911074" sldId="346"/>
            <ac:spMk id="5" creationId="{5A6EB5BE-D8CE-3723-F900-E7E73C0827BA}"/>
          </ac:spMkLst>
        </pc:spChg>
        <pc:picChg chg="add mod">
          <ac:chgData name="Noémie Spiller" userId="e4bebb1e-116a-4f15-b3ae-274db878ded7" providerId="ADAL" clId="{3DF20985-A173-4A1A-93F8-0B29B8FE2E3D}" dt="2023-04-25T12:58:47.049" v="4403" actId="1076"/>
          <ac:picMkLst>
            <pc:docMk/>
            <pc:sldMk cId="3942911074" sldId="346"/>
            <ac:picMk id="6" creationId="{20528E43-F0D0-D4A5-3C66-DFC0206C2258}"/>
          </ac:picMkLst>
        </pc:picChg>
      </pc:sldChg>
      <pc:sldChg chg="modSp new del mod">
        <pc:chgData name="Noémie Spiller" userId="e4bebb1e-116a-4f15-b3ae-274db878ded7" providerId="ADAL" clId="{3DF20985-A173-4A1A-93F8-0B29B8FE2E3D}" dt="2023-04-26T07:20:37.334" v="5358" actId="47"/>
        <pc:sldMkLst>
          <pc:docMk/>
          <pc:sldMk cId="4060566675" sldId="347"/>
        </pc:sldMkLst>
        <pc:spChg chg="mod">
          <ac:chgData name="Noémie Spiller" userId="e4bebb1e-116a-4f15-b3ae-274db878ded7" providerId="ADAL" clId="{3DF20985-A173-4A1A-93F8-0B29B8FE2E3D}" dt="2023-04-25T15:35:06.704" v="4516" actId="20577"/>
          <ac:spMkLst>
            <pc:docMk/>
            <pc:sldMk cId="4060566675" sldId="347"/>
            <ac:spMk id="4" creationId="{34CEC8AF-95F0-84A2-6813-E873E0C75AD0}"/>
          </ac:spMkLst>
        </pc:spChg>
      </pc:sldChg>
      <pc:sldChg chg="modSp new del mod">
        <pc:chgData name="Noémie Spiller" userId="e4bebb1e-116a-4f15-b3ae-274db878ded7" providerId="ADAL" clId="{3DF20985-A173-4A1A-93F8-0B29B8FE2E3D}" dt="2023-04-26T07:20:40.548" v="5359" actId="47"/>
        <pc:sldMkLst>
          <pc:docMk/>
          <pc:sldMk cId="3878045038" sldId="348"/>
        </pc:sldMkLst>
        <pc:spChg chg="mod">
          <ac:chgData name="Noémie Spiller" userId="e4bebb1e-116a-4f15-b3ae-274db878ded7" providerId="ADAL" clId="{3DF20985-A173-4A1A-93F8-0B29B8FE2E3D}" dt="2023-04-25T15:35:03.524" v="4512" actId="20577"/>
          <ac:spMkLst>
            <pc:docMk/>
            <pc:sldMk cId="3878045038" sldId="348"/>
            <ac:spMk id="4" creationId="{D48A69E1-01C9-76BD-7FA5-60D0349ABAC4}"/>
          </ac:spMkLst>
        </pc:spChg>
      </pc:sldChg>
      <pc:sldChg chg="modSp new del mod">
        <pc:chgData name="Noémie Spiller" userId="e4bebb1e-116a-4f15-b3ae-274db878ded7" providerId="ADAL" clId="{3DF20985-A173-4A1A-93F8-0B29B8FE2E3D}" dt="2023-04-26T07:35:08.705" v="5785" actId="47"/>
        <pc:sldMkLst>
          <pc:docMk/>
          <pc:sldMk cId="3137770985" sldId="349"/>
        </pc:sldMkLst>
        <pc:spChg chg="mod">
          <ac:chgData name="Noémie Spiller" userId="e4bebb1e-116a-4f15-b3ae-274db878ded7" providerId="ADAL" clId="{3DF20985-A173-4A1A-93F8-0B29B8FE2E3D}" dt="2023-04-25T15:46:39.812" v="4730" actId="20577"/>
          <ac:spMkLst>
            <pc:docMk/>
            <pc:sldMk cId="3137770985" sldId="349"/>
            <ac:spMk id="4" creationId="{3F6F0D74-D8D0-F716-9EF3-180C249E4300}"/>
          </ac:spMkLst>
        </pc:spChg>
      </pc:sldChg>
      <pc:sldChg chg="addSp delSp modSp add mod modAnim">
        <pc:chgData name="Noémie Spiller" userId="e4bebb1e-116a-4f15-b3ae-274db878ded7" providerId="ADAL" clId="{3DF20985-A173-4A1A-93F8-0B29B8FE2E3D}" dt="2023-04-25T20:34:45.353" v="5357" actId="1076"/>
        <pc:sldMkLst>
          <pc:docMk/>
          <pc:sldMk cId="3669083222" sldId="350"/>
        </pc:sldMkLst>
        <pc:spChg chg="add mod">
          <ac:chgData name="Noémie Spiller" userId="e4bebb1e-116a-4f15-b3ae-274db878ded7" providerId="ADAL" clId="{3DF20985-A173-4A1A-93F8-0B29B8FE2E3D}" dt="2023-04-25T17:06:13.969" v="5270" actId="1076"/>
          <ac:spMkLst>
            <pc:docMk/>
            <pc:sldMk cId="3669083222" sldId="350"/>
            <ac:spMk id="5" creationId="{B29375A9-1B8D-FF9B-4D8A-2460F212087F}"/>
          </ac:spMkLst>
        </pc:spChg>
        <pc:spChg chg="mod">
          <ac:chgData name="Noémie Spiller" userId="e4bebb1e-116a-4f15-b3ae-274db878ded7" providerId="ADAL" clId="{3DF20985-A173-4A1A-93F8-0B29B8FE2E3D}" dt="2023-04-25T16:41:14.383" v="5217" actId="1076"/>
          <ac:spMkLst>
            <pc:docMk/>
            <pc:sldMk cId="3669083222" sldId="350"/>
            <ac:spMk id="13" creationId="{EC5E1715-0F9D-7DE6-023B-59F6AC130D25}"/>
          </ac:spMkLst>
        </pc:spChg>
        <pc:spChg chg="del mod">
          <ac:chgData name="Noémie Spiller" userId="e4bebb1e-116a-4f15-b3ae-274db878ded7" providerId="ADAL" clId="{3DF20985-A173-4A1A-93F8-0B29B8FE2E3D}" dt="2023-04-25T16:39:39.547" v="5211" actId="21"/>
          <ac:spMkLst>
            <pc:docMk/>
            <pc:sldMk cId="3669083222" sldId="350"/>
            <ac:spMk id="20" creationId="{FA564704-CE80-0BA0-4E74-0E920374921C}"/>
          </ac:spMkLst>
        </pc:spChg>
        <pc:spChg chg="del">
          <ac:chgData name="Noémie Spiller" userId="e4bebb1e-116a-4f15-b3ae-274db878ded7" providerId="ADAL" clId="{3DF20985-A173-4A1A-93F8-0B29B8FE2E3D}" dt="2023-04-25T16:41:32.921" v="5218" actId="478"/>
          <ac:spMkLst>
            <pc:docMk/>
            <pc:sldMk cId="3669083222" sldId="350"/>
            <ac:spMk id="23" creationId="{4A8EA920-4E84-261B-B103-BF98EA593177}"/>
          </ac:spMkLst>
        </pc:spChg>
        <pc:graphicFrameChg chg="mod">
          <ac:chgData name="Noémie Spiller" userId="e4bebb1e-116a-4f15-b3ae-274db878ded7" providerId="ADAL" clId="{3DF20985-A173-4A1A-93F8-0B29B8FE2E3D}" dt="2023-04-25T17:08:23.160" v="5286"/>
          <ac:graphicFrameMkLst>
            <pc:docMk/>
            <pc:sldMk cId="3669083222" sldId="350"/>
            <ac:graphicFrameMk id="8" creationId="{B584C7B5-CE82-8A5F-8221-4FB5B2E688EA}"/>
          </ac:graphicFrameMkLst>
        </pc:graphicFrameChg>
        <pc:picChg chg="add mod">
          <ac:chgData name="Noémie Spiller" userId="e4bebb1e-116a-4f15-b3ae-274db878ded7" providerId="ADAL" clId="{3DF20985-A173-4A1A-93F8-0B29B8FE2E3D}" dt="2023-04-25T20:34:45.353" v="5357" actId="1076"/>
          <ac:picMkLst>
            <pc:docMk/>
            <pc:sldMk cId="3669083222" sldId="350"/>
            <ac:picMk id="6" creationId="{D7876260-C2C6-A917-6A3F-9EC187FF0254}"/>
          </ac:picMkLst>
        </pc:picChg>
        <pc:picChg chg="add mod">
          <ac:chgData name="Noémie Spiller" userId="e4bebb1e-116a-4f15-b3ae-274db878ded7" providerId="ADAL" clId="{3DF20985-A173-4A1A-93F8-0B29B8FE2E3D}" dt="2023-04-25T20:34:41.811" v="5356" actId="1076"/>
          <ac:picMkLst>
            <pc:docMk/>
            <pc:sldMk cId="3669083222" sldId="350"/>
            <ac:picMk id="7" creationId="{479F3FB3-547E-F030-F71E-66DD1446243B}"/>
          </ac:picMkLst>
        </pc:picChg>
        <pc:picChg chg="mod">
          <ac:chgData name="Noémie Spiller" userId="e4bebb1e-116a-4f15-b3ae-274db878ded7" providerId="ADAL" clId="{3DF20985-A173-4A1A-93F8-0B29B8FE2E3D}" dt="2023-04-25T16:41:14.383" v="5217" actId="1076"/>
          <ac:picMkLst>
            <pc:docMk/>
            <pc:sldMk cId="3669083222" sldId="350"/>
            <ac:picMk id="12" creationId="{62F23469-0F15-000A-B223-8B5DBF85CB66}"/>
          </ac:picMkLst>
        </pc:picChg>
        <pc:picChg chg="del">
          <ac:chgData name="Noémie Spiller" userId="e4bebb1e-116a-4f15-b3ae-274db878ded7" providerId="ADAL" clId="{3DF20985-A173-4A1A-93F8-0B29B8FE2E3D}" dt="2023-04-25T16:41:47.348" v="5220" actId="478"/>
          <ac:picMkLst>
            <pc:docMk/>
            <pc:sldMk cId="3669083222" sldId="350"/>
            <ac:picMk id="15" creationId="{BAF0E8EF-3F50-8454-3076-734EE0D1A338}"/>
          </ac:picMkLst>
        </pc:picChg>
        <pc:picChg chg="del mod">
          <ac:chgData name="Noémie Spiller" userId="e4bebb1e-116a-4f15-b3ae-274db878ded7" providerId="ADAL" clId="{3DF20985-A173-4A1A-93F8-0B29B8FE2E3D}" dt="2023-04-25T16:39:39.547" v="5211" actId="21"/>
          <ac:picMkLst>
            <pc:docMk/>
            <pc:sldMk cId="3669083222" sldId="350"/>
            <ac:picMk id="19" creationId="{EC1E7A96-D521-FD1C-4269-B0F13CDB1524}"/>
          </ac:picMkLst>
        </pc:picChg>
      </pc:sldChg>
      <pc:sldChg chg="new del">
        <pc:chgData name="Noémie Spiller" userId="e4bebb1e-116a-4f15-b3ae-274db878ded7" providerId="ADAL" clId="{3DF20985-A173-4A1A-93F8-0B29B8FE2E3D}" dt="2023-04-25T17:08:57.397" v="5288" actId="47"/>
        <pc:sldMkLst>
          <pc:docMk/>
          <pc:sldMk cId="1651952379" sldId="351"/>
        </pc:sldMkLst>
      </pc:sldChg>
      <pc:sldChg chg="addSp delSp modSp new mod">
        <pc:chgData name="Noémie Spiller" userId="e4bebb1e-116a-4f15-b3ae-274db878ded7" providerId="ADAL" clId="{3DF20985-A173-4A1A-93F8-0B29B8FE2E3D}" dt="2023-04-25T20:34:04.382" v="5354" actId="20577"/>
        <pc:sldMkLst>
          <pc:docMk/>
          <pc:sldMk cId="3227529080" sldId="351"/>
        </pc:sldMkLst>
        <pc:spChg chg="mod">
          <ac:chgData name="Noémie Spiller" userId="e4bebb1e-116a-4f15-b3ae-274db878ded7" providerId="ADAL" clId="{3DF20985-A173-4A1A-93F8-0B29B8FE2E3D}" dt="2023-04-25T17:09:10.623" v="5309" actId="20577"/>
          <ac:spMkLst>
            <pc:docMk/>
            <pc:sldMk cId="3227529080" sldId="351"/>
            <ac:spMk id="4" creationId="{0C4F7128-5807-A76C-6F5F-D10E271370C2}"/>
          </ac:spMkLst>
        </pc:spChg>
        <pc:spChg chg="mod">
          <ac:chgData name="Noémie Spiller" userId="e4bebb1e-116a-4f15-b3ae-274db878ded7" providerId="ADAL" clId="{3DF20985-A173-4A1A-93F8-0B29B8FE2E3D}" dt="2023-04-25T20:34:00.946" v="5347" actId="20577"/>
          <ac:spMkLst>
            <pc:docMk/>
            <pc:sldMk cId="3227529080" sldId="351"/>
            <ac:spMk id="6" creationId="{5E147919-FCBD-4100-AD1D-9447C533E3CA}"/>
          </ac:spMkLst>
        </pc:spChg>
        <pc:spChg chg="mod">
          <ac:chgData name="Noémie Spiller" userId="e4bebb1e-116a-4f15-b3ae-274db878ded7" providerId="ADAL" clId="{3DF20985-A173-4A1A-93F8-0B29B8FE2E3D}" dt="2023-04-25T20:34:04.382" v="5354" actId="20577"/>
          <ac:spMkLst>
            <pc:docMk/>
            <pc:sldMk cId="3227529080" sldId="351"/>
            <ac:spMk id="7" creationId="{15B16245-8D2F-612C-DEC6-764EA76E1142}"/>
          </ac:spMkLst>
        </pc:spChg>
        <pc:picChg chg="add mod">
          <ac:chgData name="Noémie Spiller" userId="e4bebb1e-116a-4f15-b3ae-274db878ded7" providerId="ADAL" clId="{3DF20985-A173-4A1A-93F8-0B29B8FE2E3D}" dt="2023-04-25T17:21:44.003" v="5339" actId="14100"/>
          <ac:picMkLst>
            <pc:docMk/>
            <pc:sldMk cId="3227529080" sldId="351"/>
            <ac:picMk id="9" creationId="{8C85FD96-CC01-5668-CF1A-34ED531DBB59}"/>
          </ac:picMkLst>
        </pc:picChg>
        <pc:picChg chg="add del mod">
          <ac:chgData name="Noémie Spiller" userId="e4bebb1e-116a-4f15-b3ae-274db878ded7" providerId="ADAL" clId="{3DF20985-A173-4A1A-93F8-0B29B8FE2E3D}" dt="2023-04-25T17:21:49.510" v="5340" actId="478"/>
          <ac:picMkLst>
            <pc:docMk/>
            <pc:sldMk cId="3227529080" sldId="351"/>
            <ac:picMk id="11" creationId="{15F60966-9379-380E-0B49-C941C8685B96}"/>
          </ac:picMkLst>
        </pc:picChg>
      </pc:sldChg>
      <pc:sldChg chg="addSp delSp modSp new mod modAnim">
        <pc:chgData name="Noémie Spiller" userId="e4bebb1e-116a-4f15-b3ae-274db878ded7" providerId="ADAL" clId="{3DF20985-A173-4A1A-93F8-0B29B8FE2E3D}" dt="2023-04-26T07:24:22.321" v="5363"/>
        <pc:sldMkLst>
          <pc:docMk/>
          <pc:sldMk cId="770382444" sldId="352"/>
        </pc:sldMkLst>
        <pc:spChg chg="del">
          <ac:chgData name="Noémie Spiller" userId="e4bebb1e-116a-4f15-b3ae-274db878ded7" providerId="ADAL" clId="{3DF20985-A173-4A1A-93F8-0B29B8FE2E3D}" dt="2023-04-26T07:24:07.191" v="5361" actId="478"/>
          <ac:spMkLst>
            <pc:docMk/>
            <pc:sldMk cId="770382444" sldId="352"/>
            <ac:spMk id="5" creationId="{C4F9C8EB-32E1-0C1F-CD75-90B361AFC6F3}"/>
          </ac:spMkLst>
        </pc:spChg>
        <pc:spChg chg="del">
          <ac:chgData name="Noémie Spiller" userId="e4bebb1e-116a-4f15-b3ae-274db878ded7" providerId="ADAL" clId="{3DF20985-A173-4A1A-93F8-0B29B8FE2E3D}" dt="2023-04-26T07:24:09.389" v="5362" actId="478"/>
          <ac:spMkLst>
            <pc:docMk/>
            <pc:sldMk cId="770382444" sldId="352"/>
            <ac:spMk id="6" creationId="{25AFF33D-A0CF-122D-4EF6-3ED73EF3B1FD}"/>
          </ac:spMkLst>
        </pc:spChg>
        <pc:picChg chg="add mod">
          <ac:chgData name="Noémie Spiller" userId="e4bebb1e-116a-4f15-b3ae-274db878ded7" providerId="ADAL" clId="{3DF20985-A173-4A1A-93F8-0B29B8FE2E3D}" dt="2023-04-26T07:24:22.321" v="5363"/>
          <ac:picMkLst>
            <pc:docMk/>
            <pc:sldMk cId="770382444" sldId="352"/>
            <ac:picMk id="7" creationId="{62A213FC-2D4C-0867-9F11-8695F087D2B6}"/>
          </ac:picMkLst>
        </pc:picChg>
      </pc:sldChg>
      <pc:sldChg chg="modSp new mod ord">
        <pc:chgData name="Noémie Spiller" userId="e4bebb1e-116a-4f15-b3ae-274db878ded7" providerId="ADAL" clId="{3DF20985-A173-4A1A-93F8-0B29B8FE2E3D}" dt="2023-04-27T07:54:13.566" v="5810"/>
        <pc:sldMkLst>
          <pc:docMk/>
          <pc:sldMk cId="3913319740" sldId="353"/>
        </pc:sldMkLst>
        <pc:spChg chg="mod">
          <ac:chgData name="Noémie Spiller" userId="e4bebb1e-116a-4f15-b3ae-274db878ded7" providerId="ADAL" clId="{3DF20985-A173-4A1A-93F8-0B29B8FE2E3D}" dt="2023-04-27T07:53:33.965" v="5806" actId="20577"/>
          <ac:spMkLst>
            <pc:docMk/>
            <pc:sldMk cId="3913319740" sldId="353"/>
            <ac:spMk id="4" creationId="{33F2C99B-7939-B938-73F2-83DDA33770B1}"/>
          </ac:spMkLst>
        </pc:spChg>
      </pc:sldChg>
      <pc:sldChg chg="addSp delSp modSp new mod modNotesTx">
        <pc:chgData name="Noémie Spiller" userId="e4bebb1e-116a-4f15-b3ae-274db878ded7" providerId="ADAL" clId="{3DF20985-A173-4A1A-93F8-0B29B8FE2E3D}" dt="2023-04-27T08:19:51.030" v="5941" actId="20577"/>
        <pc:sldMkLst>
          <pc:docMk/>
          <pc:sldMk cId="1265294367" sldId="354"/>
        </pc:sldMkLst>
        <pc:spChg chg="mod">
          <ac:chgData name="Noémie Spiller" userId="e4bebb1e-116a-4f15-b3ae-274db878ded7" providerId="ADAL" clId="{3DF20985-A173-4A1A-93F8-0B29B8FE2E3D}" dt="2023-04-27T08:18:03.561" v="5833" actId="20577"/>
          <ac:spMkLst>
            <pc:docMk/>
            <pc:sldMk cId="1265294367" sldId="354"/>
            <ac:spMk id="4" creationId="{F012EDB5-6611-0434-0C85-DDFC499C665E}"/>
          </ac:spMkLst>
        </pc:spChg>
        <pc:spChg chg="del">
          <ac:chgData name="Noémie Spiller" userId="e4bebb1e-116a-4f15-b3ae-274db878ded7" providerId="ADAL" clId="{3DF20985-A173-4A1A-93F8-0B29B8FE2E3D}" dt="2023-04-27T08:17:54.981" v="5812"/>
          <ac:spMkLst>
            <pc:docMk/>
            <pc:sldMk cId="1265294367" sldId="354"/>
            <ac:spMk id="5" creationId="{4D7AEC98-CE3B-ABCD-2545-B66DFF440B91}"/>
          </ac:spMkLst>
        </pc:spChg>
        <pc:spChg chg="add mod">
          <ac:chgData name="Noémie Spiller" userId="e4bebb1e-116a-4f15-b3ae-274db878ded7" providerId="ADAL" clId="{3DF20985-A173-4A1A-93F8-0B29B8FE2E3D}" dt="2023-04-27T08:18:55.816" v="5840" actId="14100"/>
          <ac:spMkLst>
            <pc:docMk/>
            <pc:sldMk cId="1265294367" sldId="354"/>
            <ac:spMk id="8" creationId="{6D3F748F-FB64-B3A7-3702-76C76E62079D}"/>
          </ac:spMkLst>
        </pc:spChg>
        <pc:picChg chg="add mod">
          <ac:chgData name="Noémie Spiller" userId="e4bebb1e-116a-4f15-b3ae-274db878ded7" providerId="ADAL" clId="{3DF20985-A173-4A1A-93F8-0B29B8FE2E3D}" dt="2023-04-27T08:17:54.981" v="5812"/>
          <ac:picMkLst>
            <pc:docMk/>
            <pc:sldMk cId="1265294367" sldId="354"/>
            <ac:picMk id="7" creationId="{15B77032-F781-1D7A-9238-FECEA518A066}"/>
          </ac:picMkLst>
        </pc:picChg>
      </pc:sldChg>
      <pc:sldMasterChg chg="modSp mod modSldLayout">
        <pc:chgData name="Noémie Spiller" userId="e4bebb1e-116a-4f15-b3ae-274db878ded7" providerId="ADAL" clId="{3DF20985-A173-4A1A-93F8-0B29B8FE2E3D}" dt="2023-04-12T16:10:39.990" v="85"/>
        <pc:sldMasterMkLst>
          <pc:docMk/>
          <pc:sldMasterMk cId="3345050395" sldId="2147483660"/>
        </pc:sldMasterMkLst>
        <pc:spChg chg="mod">
          <ac:chgData name="Noémie Spiller" userId="e4bebb1e-116a-4f15-b3ae-274db878ded7" providerId="ADAL" clId="{3DF20985-A173-4A1A-93F8-0B29B8FE2E3D}" dt="2023-04-12T16:09:09.427" v="72" actId="20577"/>
          <ac:spMkLst>
            <pc:docMk/>
            <pc:sldMasterMk cId="3345050395" sldId="2147483660"/>
            <ac:spMk id="5" creationId="{00000000-0000-0000-0000-000000000000}"/>
          </ac:spMkLst>
        </pc:spChg>
        <pc:sldLayoutChg chg="modSp mod">
          <pc:chgData name="Noémie Spiller" userId="e4bebb1e-116a-4f15-b3ae-274db878ded7" providerId="ADAL" clId="{3DF20985-A173-4A1A-93F8-0B29B8FE2E3D}" dt="2023-04-12T16:08:48.759" v="58" actId="20577"/>
          <pc:sldLayoutMkLst>
            <pc:docMk/>
            <pc:sldMasterMk cId="3345050395" sldId="2147483660"/>
            <pc:sldLayoutMk cId="574504283" sldId="2147483662"/>
          </pc:sldLayoutMkLst>
          <pc:spChg chg="mod">
            <ac:chgData name="Noémie Spiller" userId="e4bebb1e-116a-4f15-b3ae-274db878ded7" providerId="ADAL" clId="{3DF20985-A173-4A1A-93F8-0B29B8FE2E3D}" dt="2023-04-12T16:08:48.759" v="58" actId="20577"/>
            <ac:spMkLst>
              <pc:docMk/>
              <pc:sldMasterMk cId="3345050395" sldId="2147483660"/>
              <pc:sldLayoutMk cId="574504283" sldId="2147483662"/>
              <ac:spMk id="5" creationId="{00000000-0000-0000-0000-000000000000}"/>
            </ac:spMkLst>
          </pc:spChg>
        </pc:sldLayoutChg>
        <pc:sldLayoutChg chg="modSp mod">
          <pc:chgData name="Noémie Spiller" userId="e4bebb1e-116a-4f15-b3ae-274db878ded7" providerId="ADAL" clId="{3DF20985-A173-4A1A-93F8-0B29B8FE2E3D}" dt="2023-04-12T16:10:39.990" v="85"/>
          <pc:sldLayoutMkLst>
            <pc:docMk/>
            <pc:sldMasterMk cId="3345050395" sldId="2147483660"/>
            <pc:sldLayoutMk cId="1588594681" sldId="2147483663"/>
          </pc:sldLayoutMkLst>
          <pc:spChg chg="mod">
            <ac:chgData name="Noémie Spiller" userId="e4bebb1e-116a-4f15-b3ae-274db878ded7" providerId="ADAL" clId="{3DF20985-A173-4A1A-93F8-0B29B8FE2E3D}" dt="2023-04-12T16:10:39.990" v="85"/>
            <ac:spMkLst>
              <pc:docMk/>
              <pc:sldMasterMk cId="3345050395" sldId="2147483660"/>
              <pc:sldLayoutMk cId="1588594681" sldId="2147483663"/>
              <ac:spMk id="5" creationId="{00000000-0000-0000-0000-000000000000}"/>
            </ac:spMkLst>
          </pc:spChg>
        </pc:sldLayoutChg>
        <pc:sldLayoutChg chg="modSp mod">
          <pc:chgData name="Noémie Spiller" userId="e4bebb1e-116a-4f15-b3ae-274db878ded7" providerId="ADAL" clId="{3DF20985-A173-4A1A-93F8-0B29B8FE2E3D}" dt="2023-04-12T16:10:35.653" v="84"/>
          <pc:sldLayoutMkLst>
            <pc:docMk/>
            <pc:sldMasterMk cId="3345050395" sldId="2147483660"/>
            <pc:sldLayoutMk cId="3156702840" sldId="2147483664"/>
          </pc:sldLayoutMkLst>
          <pc:spChg chg="mod">
            <ac:chgData name="Noémie Spiller" userId="e4bebb1e-116a-4f15-b3ae-274db878ded7" providerId="ADAL" clId="{3DF20985-A173-4A1A-93F8-0B29B8FE2E3D}" dt="2023-04-12T16:10:35.653" v="84"/>
            <ac:spMkLst>
              <pc:docMk/>
              <pc:sldMasterMk cId="3345050395" sldId="2147483660"/>
              <pc:sldLayoutMk cId="3156702840" sldId="2147483664"/>
              <ac:spMk id="5" creationId="{00000000-0000-0000-0000-000000000000}"/>
            </ac:spMkLst>
          </pc:spChg>
        </pc:sldLayoutChg>
        <pc:sldLayoutChg chg="modSp mod">
          <pc:chgData name="Noémie Spiller" userId="e4bebb1e-116a-4f15-b3ae-274db878ded7" providerId="ADAL" clId="{3DF20985-A173-4A1A-93F8-0B29B8FE2E3D}" dt="2023-04-12T16:10:30.127" v="83"/>
          <pc:sldLayoutMkLst>
            <pc:docMk/>
            <pc:sldMasterMk cId="3345050395" sldId="2147483660"/>
            <pc:sldLayoutMk cId="1685176984" sldId="2147483665"/>
          </pc:sldLayoutMkLst>
          <pc:spChg chg="mod">
            <ac:chgData name="Noémie Spiller" userId="e4bebb1e-116a-4f15-b3ae-274db878ded7" providerId="ADAL" clId="{3DF20985-A173-4A1A-93F8-0B29B8FE2E3D}" dt="2023-04-12T16:10:30.127" v="83"/>
            <ac:spMkLst>
              <pc:docMk/>
              <pc:sldMasterMk cId="3345050395" sldId="2147483660"/>
              <pc:sldLayoutMk cId="1685176984" sldId="2147483665"/>
              <ac:spMk id="8" creationId="{00000000-0000-0000-0000-000000000000}"/>
            </ac:spMkLst>
          </pc:spChg>
        </pc:sldLayoutChg>
        <pc:sldLayoutChg chg="modSp mod">
          <pc:chgData name="Noémie Spiller" userId="e4bebb1e-116a-4f15-b3ae-274db878ded7" providerId="ADAL" clId="{3DF20985-A173-4A1A-93F8-0B29B8FE2E3D}" dt="2023-04-12T16:10:25.937" v="82"/>
          <pc:sldLayoutMkLst>
            <pc:docMk/>
            <pc:sldMasterMk cId="3345050395" sldId="2147483660"/>
            <pc:sldLayoutMk cId="1672357736" sldId="2147483666"/>
          </pc:sldLayoutMkLst>
          <pc:spChg chg="mod">
            <ac:chgData name="Noémie Spiller" userId="e4bebb1e-116a-4f15-b3ae-274db878ded7" providerId="ADAL" clId="{3DF20985-A173-4A1A-93F8-0B29B8FE2E3D}" dt="2023-04-12T16:10:25.937" v="82"/>
            <ac:spMkLst>
              <pc:docMk/>
              <pc:sldMasterMk cId="3345050395" sldId="2147483660"/>
              <pc:sldLayoutMk cId="1672357736" sldId="2147483666"/>
              <ac:spMk id="8" creationId="{00000000-0000-0000-0000-000000000000}"/>
            </ac:spMkLst>
          </pc:spChg>
        </pc:sldLayoutChg>
        <pc:sldLayoutChg chg="modSp mod">
          <pc:chgData name="Noémie Spiller" userId="e4bebb1e-116a-4f15-b3ae-274db878ded7" providerId="ADAL" clId="{3DF20985-A173-4A1A-93F8-0B29B8FE2E3D}" dt="2023-04-12T16:10:21.638" v="81"/>
          <pc:sldLayoutMkLst>
            <pc:docMk/>
            <pc:sldMasterMk cId="3345050395" sldId="2147483660"/>
            <pc:sldLayoutMk cId="1019644223" sldId="2147483667"/>
          </pc:sldLayoutMkLst>
          <pc:spChg chg="mod">
            <ac:chgData name="Noémie Spiller" userId="e4bebb1e-116a-4f15-b3ae-274db878ded7" providerId="ADAL" clId="{3DF20985-A173-4A1A-93F8-0B29B8FE2E3D}" dt="2023-04-12T16:10:21.638" v="81"/>
            <ac:spMkLst>
              <pc:docMk/>
              <pc:sldMasterMk cId="3345050395" sldId="2147483660"/>
              <pc:sldLayoutMk cId="1019644223" sldId="2147483667"/>
              <ac:spMk id="8" creationId="{00000000-0000-0000-0000-000000000000}"/>
            </ac:spMkLst>
          </pc:spChg>
        </pc:sldLayoutChg>
        <pc:sldLayoutChg chg="modSp mod">
          <pc:chgData name="Noémie Spiller" userId="e4bebb1e-116a-4f15-b3ae-274db878ded7" providerId="ADAL" clId="{3DF20985-A173-4A1A-93F8-0B29B8FE2E3D}" dt="2023-04-12T16:10:16.777" v="80"/>
          <pc:sldLayoutMkLst>
            <pc:docMk/>
            <pc:sldMasterMk cId="3345050395" sldId="2147483660"/>
            <pc:sldLayoutMk cId="3795033650" sldId="2147483668"/>
          </pc:sldLayoutMkLst>
          <pc:spChg chg="mod">
            <ac:chgData name="Noémie Spiller" userId="e4bebb1e-116a-4f15-b3ae-274db878ded7" providerId="ADAL" clId="{3DF20985-A173-4A1A-93F8-0B29B8FE2E3D}" dt="2023-04-12T16:10:16.777" v="80"/>
            <ac:spMkLst>
              <pc:docMk/>
              <pc:sldMasterMk cId="3345050395" sldId="2147483660"/>
              <pc:sldLayoutMk cId="3795033650" sldId="2147483668"/>
              <ac:spMk id="8" creationId="{00000000-0000-0000-0000-000000000000}"/>
            </ac:spMkLst>
          </pc:spChg>
        </pc:sldLayoutChg>
        <pc:sldLayoutChg chg="modSp mod">
          <pc:chgData name="Noémie Spiller" userId="e4bebb1e-116a-4f15-b3ae-274db878ded7" providerId="ADAL" clId="{3DF20985-A173-4A1A-93F8-0B29B8FE2E3D}" dt="2023-04-12T16:10:12.360" v="79"/>
          <pc:sldLayoutMkLst>
            <pc:docMk/>
            <pc:sldMasterMk cId="3345050395" sldId="2147483660"/>
            <pc:sldLayoutMk cId="3130336461" sldId="2147483669"/>
          </pc:sldLayoutMkLst>
          <pc:spChg chg="mod">
            <ac:chgData name="Noémie Spiller" userId="e4bebb1e-116a-4f15-b3ae-274db878ded7" providerId="ADAL" clId="{3DF20985-A173-4A1A-93F8-0B29B8FE2E3D}" dt="2023-04-12T16:10:12.360" v="79"/>
            <ac:spMkLst>
              <pc:docMk/>
              <pc:sldMasterMk cId="3345050395" sldId="2147483660"/>
              <pc:sldLayoutMk cId="3130336461" sldId="2147483669"/>
              <ac:spMk id="8" creationId="{00000000-0000-0000-0000-000000000000}"/>
            </ac:spMkLst>
          </pc:spChg>
        </pc:sldLayoutChg>
        <pc:sldLayoutChg chg="modSp mod">
          <pc:chgData name="Noémie Spiller" userId="e4bebb1e-116a-4f15-b3ae-274db878ded7" providerId="ADAL" clId="{3DF20985-A173-4A1A-93F8-0B29B8FE2E3D}" dt="2023-04-12T16:10:08.149" v="78"/>
          <pc:sldLayoutMkLst>
            <pc:docMk/>
            <pc:sldMasterMk cId="3345050395" sldId="2147483660"/>
            <pc:sldLayoutMk cId="409574515" sldId="2147483670"/>
          </pc:sldLayoutMkLst>
          <pc:spChg chg="mod">
            <ac:chgData name="Noémie Spiller" userId="e4bebb1e-116a-4f15-b3ae-274db878ded7" providerId="ADAL" clId="{3DF20985-A173-4A1A-93F8-0B29B8FE2E3D}" dt="2023-04-12T16:10:08.149" v="78"/>
            <ac:spMkLst>
              <pc:docMk/>
              <pc:sldMasterMk cId="3345050395" sldId="2147483660"/>
              <pc:sldLayoutMk cId="409574515" sldId="2147483670"/>
              <ac:spMk id="8" creationId="{00000000-0000-0000-0000-000000000000}"/>
            </ac:spMkLst>
          </pc:spChg>
        </pc:sldLayoutChg>
        <pc:sldLayoutChg chg="modSp mod">
          <pc:chgData name="Noémie Spiller" userId="e4bebb1e-116a-4f15-b3ae-274db878ded7" providerId="ADAL" clId="{3DF20985-A173-4A1A-93F8-0B29B8FE2E3D}" dt="2023-04-12T16:10:02.966" v="77"/>
          <pc:sldLayoutMkLst>
            <pc:docMk/>
            <pc:sldMasterMk cId="3345050395" sldId="2147483660"/>
            <pc:sldLayoutMk cId="1169738758" sldId="2147483671"/>
          </pc:sldLayoutMkLst>
          <pc:spChg chg="mod">
            <ac:chgData name="Noémie Spiller" userId="e4bebb1e-116a-4f15-b3ae-274db878ded7" providerId="ADAL" clId="{3DF20985-A173-4A1A-93F8-0B29B8FE2E3D}" dt="2023-04-12T16:10:02.966" v="77"/>
            <ac:spMkLst>
              <pc:docMk/>
              <pc:sldMasterMk cId="3345050395" sldId="2147483660"/>
              <pc:sldLayoutMk cId="1169738758" sldId="2147483671"/>
              <ac:spMk id="8" creationId="{00000000-0000-0000-0000-000000000000}"/>
            </ac:spMkLst>
          </pc:spChg>
        </pc:sldLayoutChg>
        <pc:sldLayoutChg chg="modSp mod">
          <pc:chgData name="Noémie Spiller" userId="e4bebb1e-116a-4f15-b3ae-274db878ded7" providerId="ADAL" clId="{3DF20985-A173-4A1A-93F8-0B29B8FE2E3D}" dt="2023-04-12T16:09:57.880" v="76"/>
          <pc:sldLayoutMkLst>
            <pc:docMk/>
            <pc:sldMasterMk cId="3345050395" sldId="2147483660"/>
            <pc:sldLayoutMk cId="2386721732" sldId="2147483672"/>
          </pc:sldLayoutMkLst>
          <pc:spChg chg="mod">
            <ac:chgData name="Noémie Spiller" userId="e4bebb1e-116a-4f15-b3ae-274db878ded7" providerId="ADAL" clId="{3DF20985-A173-4A1A-93F8-0B29B8FE2E3D}" dt="2023-04-12T16:09:57.880" v="76"/>
            <ac:spMkLst>
              <pc:docMk/>
              <pc:sldMasterMk cId="3345050395" sldId="2147483660"/>
              <pc:sldLayoutMk cId="2386721732" sldId="2147483672"/>
              <ac:spMk id="7" creationId="{5FA9BD1D-40AC-4766-9D87-7CD9F9338F55}"/>
            </ac:spMkLst>
          </pc:spChg>
        </pc:sldLayoutChg>
        <pc:sldLayoutChg chg="modSp mod">
          <pc:chgData name="Noémie Spiller" userId="e4bebb1e-116a-4f15-b3ae-274db878ded7" providerId="ADAL" clId="{3DF20985-A173-4A1A-93F8-0B29B8FE2E3D}" dt="2023-04-12T16:09:50.585" v="75"/>
          <pc:sldLayoutMkLst>
            <pc:docMk/>
            <pc:sldMasterMk cId="3345050395" sldId="2147483660"/>
            <pc:sldLayoutMk cId="1380964567" sldId="2147483673"/>
          </pc:sldLayoutMkLst>
          <pc:spChg chg="mod">
            <ac:chgData name="Noémie Spiller" userId="e4bebb1e-116a-4f15-b3ae-274db878ded7" providerId="ADAL" clId="{3DF20985-A173-4A1A-93F8-0B29B8FE2E3D}" dt="2023-04-12T16:09:50.585" v="75"/>
            <ac:spMkLst>
              <pc:docMk/>
              <pc:sldMasterMk cId="3345050395" sldId="2147483660"/>
              <pc:sldLayoutMk cId="1380964567" sldId="2147483673"/>
              <ac:spMk id="8" creationId="{00000000-0000-0000-0000-000000000000}"/>
            </ac:spMkLst>
          </pc:spChg>
        </pc:sldLayoutChg>
      </pc:sldMasterChg>
      <pc:sldMasterChg chg="modSp mod modSldLayout">
        <pc:chgData name="Noémie Spiller" userId="e4bebb1e-116a-4f15-b3ae-274db878ded7" providerId="ADAL" clId="{3DF20985-A173-4A1A-93F8-0B29B8FE2E3D}" dt="2023-04-12T16:09:44.320" v="74"/>
        <pc:sldMasterMkLst>
          <pc:docMk/>
          <pc:sldMasterMk cId="391508935" sldId="2147483675"/>
        </pc:sldMasterMkLst>
        <pc:spChg chg="mod">
          <ac:chgData name="Noémie Spiller" userId="e4bebb1e-116a-4f15-b3ae-274db878ded7" providerId="ADAL" clId="{3DF20985-A173-4A1A-93F8-0B29B8FE2E3D}" dt="2023-04-12T16:09:44.320" v="74"/>
          <ac:spMkLst>
            <pc:docMk/>
            <pc:sldMasterMk cId="391508935" sldId="2147483675"/>
            <ac:spMk id="5" creationId="{00000000-0000-0000-0000-000000000000}"/>
          </ac:spMkLst>
        </pc:spChg>
        <pc:sldLayoutChg chg="modSp mod">
          <pc:chgData name="Noémie Spiller" userId="e4bebb1e-116a-4f15-b3ae-274db878ded7" providerId="ADAL" clId="{3DF20985-A173-4A1A-93F8-0B29B8FE2E3D}" dt="2023-04-12T16:09:40.309" v="73"/>
          <pc:sldLayoutMkLst>
            <pc:docMk/>
            <pc:sldMasterMk cId="391508935" sldId="2147483675"/>
            <pc:sldLayoutMk cId="3059466993" sldId="2147483676"/>
          </pc:sldLayoutMkLst>
          <pc:spChg chg="mod">
            <ac:chgData name="Noémie Spiller" userId="e4bebb1e-116a-4f15-b3ae-274db878ded7" providerId="ADAL" clId="{3DF20985-A173-4A1A-93F8-0B29B8FE2E3D}" dt="2023-04-12T16:09:40.309" v="73"/>
            <ac:spMkLst>
              <pc:docMk/>
              <pc:sldMasterMk cId="391508935" sldId="2147483675"/>
              <pc:sldLayoutMk cId="3059466993" sldId="2147483676"/>
              <ac:spMk id="7" creationId="{5FA9BD1D-40AC-4766-9D87-7CD9F9338F55}"/>
            </ac:spMkLst>
          </pc:spChg>
        </pc:sldLayoutChg>
      </pc:sldMasterChg>
    </pc:docChg>
  </pc:docChgLst>
  <pc:docChgLst>
    <pc:chgData name="Gastbenutzer" userId="S::urn:spo:anon#f86b790997f433fe469ee6d59c76f4a8a9dd4383fb9541d35ef5bb865230b574::" providerId="AD" clId="Web-{122A7D24-DD2E-FF8B-4AB5-ED33E9E5A37D}"/>
    <pc:docChg chg="modSld">
      <pc:chgData name="Gastbenutzer" userId="S::urn:spo:anon#f86b790997f433fe469ee6d59c76f4a8a9dd4383fb9541d35ef5bb865230b574::" providerId="AD" clId="Web-{122A7D24-DD2E-FF8B-4AB5-ED33E9E5A37D}" dt="2023-08-31T16:08:37.507" v="7" actId="1076"/>
      <pc:docMkLst>
        <pc:docMk/>
      </pc:docMkLst>
      <pc:sldChg chg="modSp">
        <pc:chgData name="Gastbenutzer" userId="S::urn:spo:anon#f86b790997f433fe469ee6d59c76f4a8a9dd4383fb9541d35ef5bb865230b574::" providerId="AD" clId="Web-{122A7D24-DD2E-FF8B-4AB5-ED33E9E5A37D}" dt="2023-08-31T16:05:34.292" v="1" actId="1076"/>
        <pc:sldMkLst>
          <pc:docMk/>
          <pc:sldMk cId="2964222083" sldId="332"/>
        </pc:sldMkLst>
        <pc:picChg chg="mod">
          <ac:chgData name="Gastbenutzer" userId="S::urn:spo:anon#f86b790997f433fe469ee6d59c76f4a8a9dd4383fb9541d35ef5bb865230b574::" providerId="AD" clId="Web-{122A7D24-DD2E-FF8B-4AB5-ED33E9E5A37D}" dt="2023-08-31T16:05:34.292" v="1" actId="1076"/>
          <ac:picMkLst>
            <pc:docMk/>
            <pc:sldMk cId="2964222083" sldId="332"/>
            <ac:picMk id="6" creationId="{982A6C03-7CB7-86A4-7455-4952281CCE05}"/>
          </ac:picMkLst>
        </pc:picChg>
      </pc:sldChg>
      <pc:sldChg chg="modSp">
        <pc:chgData name="Gastbenutzer" userId="S::urn:spo:anon#f86b790997f433fe469ee6d59c76f4a8a9dd4383fb9541d35ef5bb865230b574::" providerId="AD" clId="Web-{122A7D24-DD2E-FF8B-4AB5-ED33E9E5A37D}" dt="2023-08-31T16:05:49.778" v="3" actId="1076"/>
        <pc:sldMkLst>
          <pc:docMk/>
          <pc:sldMk cId="3913319740" sldId="353"/>
        </pc:sldMkLst>
        <pc:picChg chg="mod">
          <ac:chgData name="Gastbenutzer" userId="S::urn:spo:anon#f86b790997f433fe469ee6d59c76f4a8a9dd4383fb9541d35ef5bb865230b574::" providerId="AD" clId="Web-{122A7D24-DD2E-FF8B-4AB5-ED33E9E5A37D}" dt="2023-08-31T16:05:49.778" v="3" actId="1076"/>
          <ac:picMkLst>
            <pc:docMk/>
            <pc:sldMk cId="3913319740" sldId="353"/>
            <ac:picMk id="6" creationId="{3DD14DBE-FCA1-42A0-7206-B34C7C35DA76}"/>
          </ac:picMkLst>
        </pc:picChg>
      </pc:sldChg>
      <pc:sldChg chg="modSp">
        <pc:chgData name="Gastbenutzer" userId="S::urn:spo:anon#f86b790997f433fe469ee6d59c76f4a8a9dd4383fb9541d35ef5bb865230b574::" providerId="AD" clId="Web-{122A7D24-DD2E-FF8B-4AB5-ED33E9E5A37D}" dt="2023-08-31T16:08:37.507" v="7" actId="1076"/>
        <pc:sldMkLst>
          <pc:docMk/>
          <pc:sldMk cId="1078947628" sldId="358"/>
        </pc:sldMkLst>
        <pc:picChg chg="mod">
          <ac:chgData name="Gastbenutzer" userId="S::urn:spo:anon#f86b790997f433fe469ee6d59c76f4a8a9dd4383fb9541d35ef5bb865230b574::" providerId="AD" clId="Web-{122A7D24-DD2E-FF8B-4AB5-ED33E9E5A37D}" dt="2023-08-31T16:08:37.507" v="7" actId="1076"/>
          <ac:picMkLst>
            <pc:docMk/>
            <pc:sldMk cId="1078947628" sldId="358"/>
            <ac:picMk id="6" creationId="{3E97190F-12BD-CFB4-787F-DD7357F2B386}"/>
          </ac:picMkLst>
        </pc:picChg>
      </pc:sldChg>
    </pc:docChg>
  </pc:docChgLst>
  <pc:docChgLst>
    <pc:chgData name="Noémie Spiller" userId="e4bebb1e-116a-4f15-b3ae-274db878ded7" providerId="ADAL" clId="{ACBC70BE-A202-40CF-A5FF-2EE0176BA407}"/>
    <pc:docChg chg="undo redo custSel modSld modMainMaster">
      <pc:chgData name="Noémie Spiller" userId="e4bebb1e-116a-4f15-b3ae-274db878ded7" providerId="ADAL" clId="{ACBC70BE-A202-40CF-A5FF-2EE0176BA407}" dt="2023-08-30T12:05:43.598" v="106"/>
      <pc:docMkLst>
        <pc:docMk/>
      </pc:docMkLst>
      <pc:sldChg chg="modSp">
        <pc:chgData name="Noémie Spiller" userId="e4bebb1e-116a-4f15-b3ae-274db878ded7" providerId="ADAL" clId="{ACBC70BE-A202-40CF-A5FF-2EE0176BA407}" dt="2023-08-30T12:02:03.713" v="11"/>
        <pc:sldMkLst>
          <pc:docMk/>
          <pc:sldMk cId="1147882705" sldId="313"/>
        </pc:sldMkLst>
        <pc:spChg chg="mod">
          <ac:chgData name="Noémie Spiller" userId="e4bebb1e-116a-4f15-b3ae-274db878ded7" providerId="ADAL" clId="{ACBC70BE-A202-40CF-A5FF-2EE0176BA407}" dt="2023-08-30T12:02:03.713" v="11"/>
          <ac:spMkLst>
            <pc:docMk/>
            <pc:sldMk cId="1147882705" sldId="313"/>
            <ac:spMk id="3" creationId="{959B8427-2E56-0C2E-728F-5C132FC1F989}"/>
          </ac:spMkLst>
        </pc:spChg>
        <pc:spChg chg="mod">
          <ac:chgData name="Noémie Spiller" userId="e4bebb1e-116a-4f15-b3ae-274db878ded7" providerId="ADAL" clId="{ACBC70BE-A202-40CF-A5FF-2EE0176BA407}" dt="2023-08-30T12:02:03.713" v="11"/>
          <ac:spMkLst>
            <pc:docMk/>
            <pc:sldMk cId="1147882705" sldId="313"/>
            <ac:spMk id="6" creationId="{E951BD73-D5F6-0B09-A8BA-E62541E6B39D}"/>
          </ac:spMkLst>
        </pc:spChg>
        <pc:spChg chg="mod">
          <ac:chgData name="Noémie Spiller" userId="e4bebb1e-116a-4f15-b3ae-274db878ded7" providerId="ADAL" clId="{ACBC70BE-A202-40CF-A5FF-2EE0176BA407}" dt="2023-08-30T12:02:03.713" v="11"/>
          <ac:spMkLst>
            <pc:docMk/>
            <pc:sldMk cId="1147882705" sldId="313"/>
            <ac:spMk id="11" creationId="{A2557A4F-D56E-E3AA-E921-BE92767066E1}"/>
          </ac:spMkLst>
        </pc:spChg>
      </pc:sldChg>
      <pc:sldChg chg="modSp mod">
        <pc:chgData name="Noémie Spiller" userId="e4bebb1e-116a-4f15-b3ae-274db878ded7" providerId="ADAL" clId="{ACBC70BE-A202-40CF-A5FF-2EE0176BA407}" dt="2023-08-30T12:05:43.598" v="106"/>
        <pc:sldMkLst>
          <pc:docMk/>
          <pc:sldMk cId="1158767243" sldId="314"/>
        </pc:sldMkLst>
        <pc:spChg chg="mod">
          <ac:chgData name="Noémie Spiller" userId="e4bebb1e-116a-4f15-b3ae-274db878ded7" providerId="ADAL" clId="{ACBC70BE-A202-40CF-A5FF-2EE0176BA407}" dt="2023-08-30T12:05:43.598" v="106"/>
          <ac:spMkLst>
            <pc:docMk/>
            <pc:sldMk cId="1158767243" sldId="314"/>
            <ac:spMk id="2" creationId="{A18ED6B6-C61E-3318-C6AC-9502C66A456A}"/>
          </ac:spMkLst>
        </pc:spChg>
        <pc:spChg chg="mod">
          <ac:chgData name="Noémie Spiller" userId="e4bebb1e-116a-4f15-b3ae-274db878ded7" providerId="ADAL" clId="{ACBC70BE-A202-40CF-A5FF-2EE0176BA407}" dt="2023-08-30T12:02:03.713" v="11"/>
          <ac:spMkLst>
            <pc:docMk/>
            <pc:sldMk cId="1158767243" sldId="314"/>
            <ac:spMk id="3" creationId="{6716FBA5-4349-10DF-E311-FA34AA00A9B2}"/>
          </ac:spMkLst>
        </pc:spChg>
        <pc:spChg chg="mod">
          <ac:chgData name="Noémie Spiller" userId="e4bebb1e-116a-4f15-b3ae-274db878ded7" providerId="ADAL" clId="{ACBC70BE-A202-40CF-A5FF-2EE0176BA407}" dt="2023-08-30T12:02:03.713" v="11"/>
          <ac:spMkLst>
            <pc:docMk/>
            <pc:sldMk cId="1158767243" sldId="314"/>
            <ac:spMk id="4" creationId="{4B399DF5-66E5-CFBC-535F-83DF76F4D20F}"/>
          </ac:spMkLst>
        </pc:spChg>
        <pc:spChg chg="mod">
          <ac:chgData name="Noémie Spiller" userId="e4bebb1e-116a-4f15-b3ae-274db878ded7" providerId="ADAL" clId="{ACBC70BE-A202-40CF-A5FF-2EE0176BA407}" dt="2023-08-30T12:02:03.713" v="11"/>
          <ac:spMkLst>
            <pc:docMk/>
            <pc:sldMk cId="1158767243" sldId="314"/>
            <ac:spMk id="5" creationId="{39AAF388-09D8-4AF3-5688-30B23FB9B773}"/>
          </ac:spMkLst>
        </pc:spChg>
      </pc:sldChg>
      <pc:sldChg chg="modSp mod">
        <pc:chgData name="Noémie Spiller" userId="e4bebb1e-116a-4f15-b3ae-274db878ded7" providerId="ADAL" clId="{ACBC70BE-A202-40CF-A5FF-2EE0176BA407}" dt="2023-08-30T12:02:03.760" v="12" actId="27636"/>
        <pc:sldMkLst>
          <pc:docMk/>
          <pc:sldMk cId="1247741922" sldId="317"/>
        </pc:sldMkLst>
        <pc:spChg chg="mod">
          <ac:chgData name="Noémie Spiller" userId="e4bebb1e-116a-4f15-b3ae-274db878ded7" providerId="ADAL" clId="{ACBC70BE-A202-40CF-A5FF-2EE0176BA407}" dt="2023-08-30T12:02:03.713" v="11"/>
          <ac:spMkLst>
            <pc:docMk/>
            <pc:sldMk cId="1247741922" sldId="317"/>
            <ac:spMk id="2" creationId="{1051DEB1-C5BD-390B-C836-43007E463354}"/>
          </ac:spMkLst>
        </pc:spChg>
        <pc:spChg chg="mod">
          <ac:chgData name="Noémie Spiller" userId="e4bebb1e-116a-4f15-b3ae-274db878ded7" providerId="ADAL" clId="{ACBC70BE-A202-40CF-A5FF-2EE0176BA407}" dt="2023-08-30T12:02:03.713" v="11"/>
          <ac:spMkLst>
            <pc:docMk/>
            <pc:sldMk cId="1247741922" sldId="317"/>
            <ac:spMk id="3" creationId="{C7C4ECF3-A9A4-5E06-B677-63D13CB94AAE}"/>
          </ac:spMkLst>
        </pc:spChg>
        <pc:spChg chg="mod">
          <ac:chgData name="Noémie Spiller" userId="e4bebb1e-116a-4f15-b3ae-274db878ded7" providerId="ADAL" clId="{ACBC70BE-A202-40CF-A5FF-2EE0176BA407}" dt="2023-08-30T12:02:03.760" v="12" actId="27636"/>
          <ac:spMkLst>
            <pc:docMk/>
            <pc:sldMk cId="1247741922" sldId="317"/>
            <ac:spMk id="4" creationId="{D6F02E3B-3FF4-F76E-AFB0-3BE17CA5A591}"/>
          </ac:spMkLst>
        </pc:spChg>
      </pc:sldChg>
      <pc:sldChg chg="modSp mod">
        <pc:chgData name="Noémie Spiller" userId="e4bebb1e-116a-4f15-b3ae-274db878ded7" providerId="ADAL" clId="{ACBC70BE-A202-40CF-A5FF-2EE0176BA407}" dt="2023-08-30T12:02:03.768" v="13" actId="27636"/>
        <pc:sldMkLst>
          <pc:docMk/>
          <pc:sldMk cId="1679769906" sldId="318"/>
        </pc:sldMkLst>
        <pc:spChg chg="mod">
          <ac:chgData name="Noémie Spiller" userId="e4bebb1e-116a-4f15-b3ae-274db878ded7" providerId="ADAL" clId="{ACBC70BE-A202-40CF-A5FF-2EE0176BA407}" dt="2023-08-30T12:02:03.713" v="11"/>
          <ac:spMkLst>
            <pc:docMk/>
            <pc:sldMk cId="1679769906" sldId="318"/>
            <ac:spMk id="2" creationId="{CA2D53DE-98E7-7363-39E2-1BB4D946863B}"/>
          </ac:spMkLst>
        </pc:spChg>
        <pc:spChg chg="mod">
          <ac:chgData name="Noémie Spiller" userId="e4bebb1e-116a-4f15-b3ae-274db878ded7" providerId="ADAL" clId="{ACBC70BE-A202-40CF-A5FF-2EE0176BA407}" dt="2023-08-30T12:02:03.713" v="11"/>
          <ac:spMkLst>
            <pc:docMk/>
            <pc:sldMk cId="1679769906" sldId="318"/>
            <ac:spMk id="3" creationId="{4613BE1C-9CC8-E9EF-9A72-086A7F1A02CB}"/>
          </ac:spMkLst>
        </pc:spChg>
        <pc:spChg chg="mod">
          <ac:chgData name="Noémie Spiller" userId="e4bebb1e-116a-4f15-b3ae-274db878ded7" providerId="ADAL" clId="{ACBC70BE-A202-40CF-A5FF-2EE0176BA407}" dt="2023-08-30T12:02:03.768" v="13" actId="27636"/>
          <ac:spMkLst>
            <pc:docMk/>
            <pc:sldMk cId="1679769906" sldId="318"/>
            <ac:spMk id="4" creationId="{C56A84B7-7311-6878-D448-E5B71B0A07B6}"/>
          </ac:spMkLst>
        </pc:spChg>
      </pc:sldChg>
      <pc:sldChg chg="modSp">
        <pc:chgData name="Noémie Spiller" userId="e4bebb1e-116a-4f15-b3ae-274db878ded7" providerId="ADAL" clId="{ACBC70BE-A202-40CF-A5FF-2EE0176BA407}" dt="2023-08-30T12:02:03.713" v="11"/>
        <pc:sldMkLst>
          <pc:docMk/>
          <pc:sldMk cId="3738248001" sldId="319"/>
        </pc:sldMkLst>
        <pc:spChg chg="mod">
          <ac:chgData name="Noémie Spiller" userId="e4bebb1e-116a-4f15-b3ae-274db878ded7" providerId="ADAL" clId="{ACBC70BE-A202-40CF-A5FF-2EE0176BA407}" dt="2023-08-30T12:02:03.713" v="11"/>
          <ac:spMkLst>
            <pc:docMk/>
            <pc:sldMk cId="3738248001" sldId="319"/>
            <ac:spMk id="2" creationId="{F3BF577E-02E0-3F36-7EFF-67F82686F7A1}"/>
          </ac:spMkLst>
        </pc:spChg>
        <pc:spChg chg="mod">
          <ac:chgData name="Noémie Spiller" userId="e4bebb1e-116a-4f15-b3ae-274db878ded7" providerId="ADAL" clId="{ACBC70BE-A202-40CF-A5FF-2EE0176BA407}" dt="2023-08-30T12:02:03.713" v="11"/>
          <ac:spMkLst>
            <pc:docMk/>
            <pc:sldMk cId="3738248001" sldId="319"/>
            <ac:spMk id="3" creationId="{81D538F8-4B91-9FF2-C82D-3E7ABDC7C7D3}"/>
          </ac:spMkLst>
        </pc:spChg>
        <pc:spChg chg="mod">
          <ac:chgData name="Noémie Spiller" userId="e4bebb1e-116a-4f15-b3ae-274db878ded7" providerId="ADAL" clId="{ACBC70BE-A202-40CF-A5FF-2EE0176BA407}" dt="2023-08-30T12:02:03.713" v="11"/>
          <ac:spMkLst>
            <pc:docMk/>
            <pc:sldMk cId="3738248001" sldId="319"/>
            <ac:spMk id="4" creationId="{7A7702B3-8A90-AF07-7D21-A4CA6804DC08}"/>
          </ac:spMkLst>
        </pc:spChg>
        <pc:spChg chg="mod">
          <ac:chgData name="Noémie Spiller" userId="e4bebb1e-116a-4f15-b3ae-274db878ded7" providerId="ADAL" clId="{ACBC70BE-A202-40CF-A5FF-2EE0176BA407}" dt="2023-08-30T12:02:03.713" v="11"/>
          <ac:spMkLst>
            <pc:docMk/>
            <pc:sldMk cId="3738248001" sldId="319"/>
            <ac:spMk id="5" creationId="{EE5C0299-10FD-8767-10C9-F81209058D60}"/>
          </ac:spMkLst>
        </pc:spChg>
        <pc:picChg chg="mod">
          <ac:chgData name="Noémie Spiller" userId="e4bebb1e-116a-4f15-b3ae-274db878ded7" providerId="ADAL" clId="{ACBC70BE-A202-40CF-A5FF-2EE0176BA407}" dt="2023-08-30T12:02:03.713" v="11"/>
          <ac:picMkLst>
            <pc:docMk/>
            <pc:sldMk cId="3738248001" sldId="319"/>
            <ac:picMk id="14" creationId="{6C15EA2A-CF46-1536-1D40-5358FA399F5B}"/>
          </ac:picMkLst>
        </pc:picChg>
        <pc:picChg chg="mod">
          <ac:chgData name="Noémie Spiller" userId="e4bebb1e-116a-4f15-b3ae-274db878ded7" providerId="ADAL" clId="{ACBC70BE-A202-40CF-A5FF-2EE0176BA407}" dt="2023-08-30T12:02:03.713" v="11"/>
          <ac:picMkLst>
            <pc:docMk/>
            <pc:sldMk cId="3738248001" sldId="319"/>
            <ac:picMk id="16" creationId="{860E0265-797C-39D3-B902-249AA470D75D}"/>
          </ac:picMkLst>
        </pc:picChg>
        <pc:picChg chg="mod">
          <ac:chgData name="Noémie Spiller" userId="e4bebb1e-116a-4f15-b3ae-274db878ded7" providerId="ADAL" clId="{ACBC70BE-A202-40CF-A5FF-2EE0176BA407}" dt="2023-08-30T12:02:03.713" v="11"/>
          <ac:picMkLst>
            <pc:docMk/>
            <pc:sldMk cId="3738248001" sldId="319"/>
            <ac:picMk id="18" creationId="{66E66E13-2D49-A1AF-CD65-9756A012F86C}"/>
          </ac:picMkLst>
        </pc:picChg>
      </pc:sldChg>
      <pc:sldChg chg="modSp">
        <pc:chgData name="Noémie Spiller" userId="e4bebb1e-116a-4f15-b3ae-274db878ded7" providerId="ADAL" clId="{ACBC70BE-A202-40CF-A5FF-2EE0176BA407}" dt="2023-08-30T12:02:03.713" v="11"/>
        <pc:sldMkLst>
          <pc:docMk/>
          <pc:sldMk cId="4089228486" sldId="320"/>
        </pc:sldMkLst>
        <pc:spChg chg="mod">
          <ac:chgData name="Noémie Spiller" userId="e4bebb1e-116a-4f15-b3ae-274db878ded7" providerId="ADAL" clId="{ACBC70BE-A202-40CF-A5FF-2EE0176BA407}" dt="2023-08-30T12:02:03.713" v="11"/>
          <ac:spMkLst>
            <pc:docMk/>
            <pc:sldMk cId="4089228486" sldId="320"/>
            <ac:spMk id="3" creationId="{70CCB633-0E5F-E5D6-13DA-772B56953AF3}"/>
          </ac:spMkLst>
        </pc:spChg>
        <pc:spChg chg="mod">
          <ac:chgData name="Noémie Spiller" userId="e4bebb1e-116a-4f15-b3ae-274db878ded7" providerId="ADAL" clId="{ACBC70BE-A202-40CF-A5FF-2EE0176BA407}" dt="2023-08-30T12:02:03.713" v="11"/>
          <ac:spMkLst>
            <pc:docMk/>
            <pc:sldMk cId="4089228486" sldId="320"/>
            <ac:spMk id="4" creationId="{5F7D1C74-B814-759D-D0D6-727E733705CB}"/>
          </ac:spMkLst>
        </pc:spChg>
      </pc:sldChg>
      <pc:sldChg chg="modSp mod">
        <pc:chgData name="Noémie Spiller" userId="e4bebb1e-116a-4f15-b3ae-274db878ded7" providerId="ADAL" clId="{ACBC70BE-A202-40CF-A5FF-2EE0176BA407}" dt="2023-08-30T12:02:03.800" v="21" actId="27636"/>
        <pc:sldMkLst>
          <pc:docMk/>
          <pc:sldMk cId="912758139" sldId="321"/>
        </pc:sldMkLst>
        <pc:spChg chg="mod">
          <ac:chgData name="Noémie Spiller" userId="e4bebb1e-116a-4f15-b3ae-274db878ded7" providerId="ADAL" clId="{ACBC70BE-A202-40CF-A5FF-2EE0176BA407}" dt="2023-08-30T12:02:03.713" v="11"/>
          <ac:spMkLst>
            <pc:docMk/>
            <pc:sldMk cId="912758139" sldId="321"/>
            <ac:spMk id="2" creationId="{62388557-4AE5-2B75-FBB3-0E1FA0FFD65C}"/>
          </ac:spMkLst>
        </pc:spChg>
        <pc:spChg chg="mod">
          <ac:chgData name="Noémie Spiller" userId="e4bebb1e-116a-4f15-b3ae-274db878ded7" providerId="ADAL" clId="{ACBC70BE-A202-40CF-A5FF-2EE0176BA407}" dt="2023-08-30T12:02:03.713" v="11"/>
          <ac:spMkLst>
            <pc:docMk/>
            <pc:sldMk cId="912758139" sldId="321"/>
            <ac:spMk id="3" creationId="{5C84B071-791B-93F5-264F-DB770F4B245C}"/>
          </ac:spMkLst>
        </pc:spChg>
        <pc:spChg chg="mod">
          <ac:chgData name="Noémie Spiller" userId="e4bebb1e-116a-4f15-b3ae-274db878ded7" providerId="ADAL" clId="{ACBC70BE-A202-40CF-A5FF-2EE0176BA407}" dt="2023-08-30T12:02:03.800" v="21" actId="27636"/>
          <ac:spMkLst>
            <pc:docMk/>
            <pc:sldMk cId="912758139" sldId="321"/>
            <ac:spMk id="4" creationId="{79114A4D-AFC4-AE7A-04F0-57A33A93A49D}"/>
          </ac:spMkLst>
        </pc:spChg>
        <pc:spChg chg="mod">
          <ac:chgData name="Noémie Spiller" userId="e4bebb1e-116a-4f15-b3ae-274db878ded7" providerId="ADAL" clId="{ACBC70BE-A202-40CF-A5FF-2EE0176BA407}" dt="2023-08-30T12:02:03.713" v="11"/>
          <ac:spMkLst>
            <pc:docMk/>
            <pc:sldMk cId="912758139" sldId="321"/>
            <ac:spMk id="11" creationId="{A3480F4D-3DB8-9906-AA1A-FA0785AB1AC3}"/>
          </ac:spMkLst>
        </pc:spChg>
      </pc:sldChg>
      <pc:sldChg chg="modSp">
        <pc:chgData name="Noémie Spiller" userId="e4bebb1e-116a-4f15-b3ae-274db878ded7" providerId="ADAL" clId="{ACBC70BE-A202-40CF-A5FF-2EE0176BA407}" dt="2023-08-30T12:02:03.713" v="11"/>
        <pc:sldMkLst>
          <pc:docMk/>
          <pc:sldMk cId="3570777704" sldId="322"/>
        </pc:sldMkLst>
        <pc:spChg chg="mod">
          <ac:chgData name="Noémie Spiller" userId="e4bebb1e-116a-4f15-b3ae-274db878ded7" providerId="ADAL" clId="{ACBC70BE-A202-40CF-A5FF-2EE0176BA407}" dt="2023-08-30T12:02:03.713" v="11"/>
          <ac:spMkLst>
            <pc:docMk/>
            <pc:sldMk cId="3570777704" sldId="322"/>
            <ac:spMk id="2" creationId="{E2B29B70-168C-7496-D3C1-7A4BE86F2F33}"/>
          </ac:spMkLst>
        </pc:spChg>
        <pc:spChg chg="mod">
          <ac:chgData name="Noémie Spiller" userId="e4bebb1e-116a-4f15-b3ae-274db878ded7" providerId="ADAL" clId="{ACBC70BE-A202-40CF-A5FF-2EE0176BA407}" dt="2023-08-30T12:02:03.713" v="11"/>
          <ac:spMkLst>
            <pc:docMk/>
            <pc:sldMk cId="3570777704" sldId="322"/>
            <ac:spMk id="3" creationId="{611BAABB-2172-0530-9885-BA7E5C0A5741}"/>
          </ac:spMkLst>
        </pc:spChg>
        <pc:spChg chg="mod">
          <ac:chgData name="Noémie Spiller" userId="e4bebb1e-116a-4f15-b3ae-274db878ded7" providerId="ADAL" clId="{ACBC70BE-A202-40CF-A5FF-2EE0176BA407}" dt="2023-08-30T12:02:03.713" v="11"/>
          <ac:spMkLst>
            <pc:docMk/>
            <pc:sldMk cId="3570777704" sldId="322"/>
            <ac:spMk id="4" creationId="{B905D132-4FC1-2EA8-B70C-E67930A20090}"/>
          </ac:spMkLst>
        </pc:spChg>
      </pc:sldChg>
      <pc:sldChg chg="modSp mod">
        <pc:chgData name="Noémie Spiller" userId="e4bebb1e-116a-4f15-b3ae-274db878ded7" providerId="ADAL" clId="{ACBC70BE-A202-40CF-A5FF-2EE0176BA407}" dt="2023-08-30T12:02:03.788" v="18" actId="27636"/>
        <pc:sldMkLst>
          <pc:docMk/>
          <pc:sldMk cId="1963810207" sldId="323"/>
        </pc:sldMkLst>
        <pc:spChg chg="mod">
          <ac:chgData name="Noémie Spiller" userId="e4bebb1e-116a-4f15-b3ae-274db878ded7" providerId="ADAL" clId="{ACBC70BE-A202-40CF-A5FF-2EE0176BA407}" dt="2023-08-30T12:02:03.713" v="11"/>
          <ac:spMkLst>
            <pc:docMk/>
            <pc:sldMk cId="1963810207" sldId="323"/>
            <ac:spMk id="2" creationId="{C0B1E45F-77A4-27E5-CD72-B4793AB6460A}"/>
          </ac:spMkLst>
        </pc:spChg>
        <pc:spChg chg="mod">
          <ac:chgData name="Noémie Spiller" userId="e4bebb1e-116a-4f15-b3ae-274db878ded7" providerId="ADAL" clId="{ACBC70BE-A202-40CF-A5FF-2EE0176BA407}" dt="2023-08-30T12:02:03.713" v="11"/>
          <ac:spMkLst>
            <pc:docMk/>
            <pc:sldMk cId="1963810207" sldId="323"/>
            <ac:spMk id="3" creationId="{8BAAAF9B-5618-D08F-5DB4-A062A2E8124F}"/>
          </ac:spMkLst>
        </pc:spChg>
        <pc:spChg chg="mod">
          <ac:chgData name="Noémie Spiller" userId="e4bebb1e-116a-4f15-b3ae-274db878ded7" providerId="ADAL" clId="{ACBC70BE-A202-40CF-A5FF-2EE0176BA407}" dt="2023-08-30T12:02:03.788" v="18" actId="27636"/>
          <ac:spMkLst>
            <pc:docMk/>
            <pc:sldMk cId="1963810207" sldId="323"/>
            <ac:spMk id="4" creationId="{519041D5-94F8-BD86-D30E-38612CD2EA03}"/>
          </ac:spMkLst>
        </pc:spChg>
      </pc:sldChg>
      <pc:sldChg chg="modSp mod">
        <pc:chgData name="Noémie Spiller" userId="e4bebb1e-116a-4f15-b3ae-274db878ded7" providerId="ADAL" clId="{ACBC70BE-A202-40CF-A5FF-2EE0176BA407}" dt="2023-08-30T12:02:03.792" v="19" actId="27636"/>
        <pc:sldMkLst>
          <pc:docMk/>
          <pc:sldMk cId="621628165" sldId="324"/>
        </pc:sldMkLst>
        <pc:spChg chg="mod">
          <ac:chgData name="Noémie Spiller" userId="e4bebb1e-116a-4f15-b3ae-274db878ded7" providerId="ADAL" clId="{ACBC70BE-A202-40CF-A5FF-2EE0176BA407}" dt="2023-08-30T12:02:03.713" v="11"/>
          <ac:spMkLst>
            <pc:docMk/>
            <pc:sldMk cId="621628165" sldId="324"/>
            <ac:spMk id="2" creationId="{805BF37A-FA7F-6F1C-D701-173C4E5A06A9}"/>
          </ac:spMkLst>
        </pc:spChg>
        <pc:spChg chg="mod">
          <ac:chgData name="Noémie Spiller" userId="e4bebb1e-116a-4f15-b3ae-274db878ded7" providerId="ADAL" clId="{ACBC70BE-A202-40CF-A5FF-2EE0176BA407}" dt="2023-08-30T12:02:03.713" v="11"/>
          <ac:spMkLst>
            <pc:docMk/>
            <pc:sldMk cId="621628165" sldId="324"/>
            <ac:spMk id="3" creationId="{6F098690-CD06-3855-54BB-7969084D0A24}"/>
          </ac:spMkLst>
        </pc:spChg>
        <pc:spChg chg="mod">
          <ac:chgData name="Noémie Spiller" userId="e4bebb1e-116a-4f15-b3ae-274db878ded7" providerId="ADAL" clId="{ACBC70BE-A202-40CF-A5FF-2EE0176BA407}" dt="2023-08-30T12:02:03.792" v="19" actId="27636"/>
          <ac:spMkLst>
            <pc:docMk/>
            <pc:sldMk cId="621628165" sldId="324"/>
            <ac:spMk id="4" creationId="{5075A099-650B-62AA-696F-7AE5EF5C605F}"/>
          </ac:spMkLst>
        </pc:spChg>
        <pc:spChg chg="mod">
          <ac:chgData name="Noémie Spiller" userId="e4bebb1e-116a-4f15-b3ae-274db878ded7" providerId="ADAL" clId="{ACBC70BE-A202-40CF-A5FF-2EE0176BA407}" dt="2023-08-30T12:02:03.713" v="11"/>
          <ac:spMkLst>
            <pc:docMk/>
            <pc:sldMk cId="621628165" sldId="324"/>
            <ac:spMk id="16" creationId="{48182D6E-5BE7-7F5D-3FBB-C4B0898D7785}"/>
          </ac:spMkLst>
        </pc:spChg>
      </pc:sldChg>
      <pc:sldChg chg="modSp">
        <pc:chgData name="Noémie Spiller" userId="e4bebb1e-116a-4f15-b3ae-274db878ded7" providerId="ADAL" clId="{ACBC70BE-A202-40CF-A5FF-2EE0176BA407}" dt="2023-08-30T12:02:03.713" v="11"/>
        <pc:sldMkLst>
          <pc:docMk/>
          <pc:sldMk cId="1176313540" sldId="325"/>
        </pc:sldMkLst>
        <pc:spChg chg="mod">
          <ac:chgData name="Noémie Spiller" userId="e4bebb1e-116a-4f15-b3ae-274db878ded7" providerId="ADAL" clId="{ACBC70BE-A202-40CF-A5FF-2EE0176BA407}" dt="2023-08-30T12:02:03.713" v="11"/>
          <ac:spMkLst>
            <pc:docMk/>
            <pc:sldMk cId="1176313540" sldId="325"/>
            <ac:spMk id="2" creationId="{1EA3D61A-7613-1920-915D-CE19F081C19A}"/>
          </ac:spMkLst>
        </pc:spChg>
        <pc:spChg chg="mod">
          <ac:chgData name="Noémie Spiller" userId="e4bebb1e-116a-4f15-b3ae-274db878ded7" providerId="ADAL" clId="{ACBC70BE-A202-40CF-A5FF-2EE0176BA407}" dt="2023-08-30T12:02:03.713" v="11"/>
          <ac:spMkLst>
            <pc:docMk/>
            <pc:sldMk cId="1176313540" sldId="325"/>
            <ac:spMk id="3" creationId="{A75FCF9C-17D7-9A11-24B3-2FC4F503616D}"/>
          </ac:spMkLst>
        </pc:spChg>
        <pc:spChg chg="mod">
          <ac:chgData name="Noémie Spiller" userId="e4bebb1e-116a-4f15-b3ae-274db878ded7" providerId="ADAL" clId="{ACBC70BE-A202-40CF-A5FF-2EE0176BA407}" dt="2023-08-30T12:02:03.713" v="11"/>
          <ac:spMkLst>
            <pc:docMk/>
            <pc:sldMk cId="1176313540" sldId="325"/>
            <ac:spMk id="4" creationId="{08F3F385-0EBA-FC60-F789-683CFDD11903}"/>
          </ac:spMkLst>
        </pc:spChg>
      </pc:sldChg>
      <pc:sldChg chg="modSp mod">
        <pc:chgData name="Noémie Spiller" userId="e4bebb1e-116a-4f15-b3ae-274db878ded7" providerId="ADAL" clId="{ACBC70BE-A202-40CF-A5FF-2EE0176BA407}" dt="2023-08-30T12:02:03.796" v="20" actId="27636"/>
        <pc:sldMkLst>
          <pc:docMk/>
          <pc:sldMk cId="815586482" sldId="327"/>
        </pc:sldMkLst>
        <pc:spChg chg="mod">
          <ac:chgData name="Noémie Spiller" userId="e4bebb1e-116a-4f15-b3ae-274db878ded7" providerId="ADAL" clId="{ACBC70BE-A202-40CF-A5FF-2EE0176BA407}" dt="2023-08-30T12:02:03.713" v="11"/>
          <ac:spMkLst>
            <pc:docMk/>
            <pc:sldMk cId="815586482" sldId="327"/>
            <ac:spMk id="2" creationId="{1051DEB1-C5BD-390B-C836-43007E463354}"/>
          </ac:spMkLst>
        </pc:spChg>
        <pc:spChg chg="mod">
          <ac:chgData name="Noémie Spiller" userId="e4bebb1e-116a-4f15-b3ae-274db878ded7" providerId="ADAL" clId="{ACBC70BE-A202-40CF-A5FF-2EE0176BA407}" dt="2023-08-30T12:02:03.713" v="11"/>
          <ac:spMkLst>
            <pc:docMk/>
            <pc:sldMk cId="815586482" sldId="327"/>
            <ac:spMk id="3" creationId="{C7C4ECF3-A9A4-5E06-B677-63D13CB94AAE}"/>
          </ac:spMkLst>
        </pc:spChg>
        <pc:spChg chg="mod">
          <ac:chgData name="Noémie Spiller" userId="e4bebb1e-116a-4f15-b3ae-274db878ded7" providerId="ADAL" clId="{ACBC70BE-A202-40CF-A5FF-2EE0176BA407}" dt="2023-08-30T12:02:03.796" v="20" actId="27636"/>
          <ac:spMkLst>
            <pc:docMk/>
            <pc:sldMk cId="815586482" sldId="327"/>
            <ac:spMk id="4" creationId="{D6F02E3B-3FF4-F76E-AFB0-3BE17CA5A591}"/>
          </ac:spMkLst>
        </pc:spChg>
      </pc:sldChg>
      <pc:sldChg chg="modSp">
        <pc:chgData name="Noémie Spiller" userId="e4bebb1e-116a-4f15-b3ae-274db878ded7" providerId="ADAL" clId="{ACBC70BE-A202-40CF-A5FF-2EE0176BA407}" dt="2023-08-30T12:02:03.713" v="11"/>
        <pc:sldMkLst>
          <pc:docMk/>
          <pc:sldMk cId="2155087023" sldId="328"/>
        </pc:sldMkLst>
        <pc:spChg chg="mod">
          <ac:chgData name="Noémie Spiller" userId="e4bebb1e-116a-4f15-b3ae-274db878ded7" providerId="ADAL" clId="{ACBC70BE-A202-40CF-A5FF-2EE0176BA407}" dt="2023-08-30T12:02:03.713" v="11"/>
          <ac:spMkLst>
            <pc:docMk/>
            <pc:sldMk cId="2155087023" sldId="328"/>
            <ac:spMk id="2" creationId="{3214D0B6-B5D5-0CF9-E25E-63ED549CBB2C}"/>
          </ac:spMkLst>
        </pc:spChg>
        <pc:spChg chg="mod">
          <ac:chgData name="Noémie Spiller" userId="e4bebb1e-116a-4f15-b3ae-274db878ded7" providerId="ADAL" clId="{ACBC70BE-A202-40CF-A5FF-2EE0176BA407}" dt="2023-08-30T12:02:03.713" v="11"/>
          <ac:spMkLst>
            <pc:docMk/>
            <pc:sldMk cId="2155087023" sldId="328"/>
            <ac:spMk id="3" creationId="{F615C763-089B-DDB2-4A58-B88D541135AE}"/>
          </ac:spMkLst>
        </pc:spChg>
        <pc:spChg chg="mod">
          <ac:chgData name="Noémie Spiller" userId="e4bebb1e-116a-4f15-b3ae-274db878ded7" providerId="ADAL" clId="{ACBC70BE-A202-40CF-A5FF-2EE0176BA407}" dt="2023-08-30T12:02:03.713" v="11"/>
          <ac:spMkLst>
            <pc:docMk/>
            <pc:sldMk cId="2155087023" sldId="328"/>
            <ac:spMk id="4" creationId="{E7C41F11-FDFD-50EB-32DB-DA076629B31D}"/>
          </ac:spMkLst>
        </pc:spChg>
        <pc:spChg chg="mod">
          <ac:chgData name="Noémie Spiller" userId="e4bebb1e-116a-4f15-b3ae-274db878ded7" providerId="ADAL" clId="{ACBC70BE-A202-40CF-A5FF-2EE0176BA407}" dt="2023-08-30T12:02:03.713" v="11"/>
          <ac:spMkLst>
            <pc:docMk/>
            <pc:sldMk cId="2155087023" sldId="328"/>
            <ac:spMk id="5" creationId="{9EAB25E4-6645-61C7-740E-3C61EE3BD5A4}"/>
          </ac:spMkLst>
        </pc:spChg>
      </pc:sldChg>
      <pc:sldChg chg="modSp">
        <pc:chgData name="Noémie Spiller" userId="e4bebb1e-116a-4f15-b3ae-274db878ded7" providerId="ADAL" clId="{ACBC70BE-A202-40CF-A5FF-2EE0176BA407}" dt="2023-08-30T12:02:03.713" v="11"/>
        <pc:sldMkLst>
          <pc:docMk/>
          <pc:sldMk cId="4285188218" sldId="329"/>
        </pc:sldMkLst>
        <pc:spChg chg="mod">
          <ac:chgData name="Noémie Spiller" userId="e4bebb1e-116a-4f15-b3ae-274db878ded7" providerId="ADAL" clId="{ACBC70BE-A202-40CF-A5FF-2EE0176BA407}" dt="2023-08-30T12:02:03.713" v="11"/>
          <ac:spMkLst>
            <pc:docMk/>
            <pc:sldMk cId="4285188218" sldId="329"/>
            <ac:spMk id="2" creationId="{89DB7F83-EBFA-1DB3-4189-EF0528B08881}"/>
          </ac:spMkLst>
        </pc:spChg>
        <pc:spChg chg="mod">
          <ac:chgData name="Noémie Spiller" userId="e4bebb1e-116a-4f15-b3ae-274db878ded7" providerId="ADAL" clId="{ACBC70BE-A202-40CF-A5FF-2EE0176BA407}" dt="2023-08-30T12:02:03.713" v="11"/>
          <ac:spMkLst>
            <pc:docMk/>
            <pc:sldMk cId="4285188218" sldId="329"/>
            <ac:spMk id="3" creationId="{E03B8751-42F7-E9A9-7CA4-9E506764AA17}"/>
          </ac:spMkLst>
        </pc:spChg>
        <pc:spChg chg="mod">
          <ac:chgData name="Noémie Spiller" userId="e4bebb1e-116a-4f15-b3ae-274db878ded7" providerId="ADAL" clId="{ACBC70BE-A202-40CF-A5FF-2EE0176BA407}" dt="2023-08-30T12:02:03.713" v="11"/>
          <ac:spMkLst>
            <pc:docMk/>
            <pc:sldMk cId="4285188218" sldId="329"/>
            <ac:spMk id="4" creationId="{294EF42F-E345-FDAF-B6E7-698196749435}"/>
          </ac:spMkLst>
        </pc:spChg>
        <pc:spChg chg="mod">
          <ac:chgData name="Noémie Spiller" userId="e4bebb1e-116a-4f15-b3ae-274db878ded7" providerId="ADAL" clId="{ACBC70BE-A202-40CF-A5FF-2EE0176BA407}" dt="2023-08-30T12:02:03.713" v="11"/>
          <ac:spMkLst>
            <pc:docMk/>
            <pc:sldMk cId="4285188218" sldId="329"/>
            <ac:spMk id="5" creationId="{7EE6E934-F168-F6EB-4D3B-70C35238710C}"/>
          </ac:spMkLst>
        </pc:spChg>
        <pc:spChg chg="mod">
          <ac:chgData name="Noémie Spiller" userId="e4bebb1e-116a-4f15-b3ae-274db878ded7" providerId="ADAL" clId="{ACBC70BE-A202-40CF-A5FF-2EE0176BA407}" dt="2023-08-30T12:02:03.713" v="11"/>
          <ac:spMkLst>
            <pc:docMk/>
            <pc:sldMk cId="4285188218" sldId="329"/>
            <ac:spMk id="6" creationId="{2E4925CE-02C7-9D4C-8B60-007990B69A1C}"/>
          </ac:spMkLst>
        </pc:spChg>
      </pc:sldChg>
      <pc:sldChg chg="modSp">
        <pc:chgData name="Noémie Spiller" userId="e4bebb1e-116a-4f15-b3ae-274db878ded7" providerId="ADAL" clId="{ACBC70BE-A202-40CF-A5FF-2EE0176BA407}" dt="2023-08-30T12:02:03.713" v="11"/>
        <pc:sldMkLst>
          <pc:docMk/>
          <pc:sldMk cId="3666134602" sldId="331"/>
        </pc:sldMkLst>
        <pc:spChg chg="mod">
          <ac:chgData name="Noémie Spiller" userId="e4bebb1e-116a-4f15-b3ae-274db878ded7" providerId="ADAL" clId="{ACBC70BE-A202-40CF-A5FF-2EE0176BA407}" dt="2023-08-30T12:02:03.713" v="11"/>
          <ac:spMkLst>
            <pc:docMk/>
            <pc:sldMk cId="3666134602" sldId="331"/>
            <ac:spMk id="2" creationId="{A77FBF4E-3841-3C21-F390-4B3F8BDB1FFB}"/>
          </ac:spMkLst>
        </pc:spChg>
        <pc:spChg chg="mod">
          <ac:chgData name="Noémie Spiller" userId="e4bebb1e-116a-4f15-b3ae-274db878ded7" providerId="ADAL" clId="{ACBC70BE-A202-40CF-A5FF-2EE0176BA407}" dt="2023-08-30T12:02:03.713" v="11"/>
          <ac:spMkLst>
            <pc:docMk/>
            <pc:sldMk cId="3666134602" sldId="331"/>
            <ac:spMk id="3" creationId="{BE4494D0-AC5B-F3AE-2236-7D714980CFF5}"/>
          </ac:spMkLst>
        </pc:spChg>
        <pc:spChg chg="mod">
          <ac:chgData name="Noémie Spiller" userId="e4bebb1e-116a-4f15-b3ae-274db878ded7" providerId="ADAL" clId="{ACBC70BE-A202-40CF-A5FF-2EE0176BA407}" dt="2023-08-30T12:02:03.713" v="11"/>
          <ac:spMkLst>
            <pc:docMk/>
            <pc:sldMk cId="3666134602" sldId="331"/>
            <ac:spMk id="4" creationId="{3C8B132F-D6E4-54F1-EC01-69DB780F9124}"/>
          </ac:spMkLst>
        </pc:spChg>
      </pc:sldChg>
      <pc:sldChg chg="modSp">
        <pc:chgData name="Noémie Spiller" userId="e4bebb1e-116a-4f15-b3ae-274db878ded7" providerId="ADAL" clId="{ACBC70BE-A202-40CF-A5FF-2EE0176BA407}" dt="2023-08-30T12:02:03.713" v="11"/>
        <pc:sldMkLst>
          <pc:docMk/>
          <pc:sldMk cId="2964222083" sldId="332"/>
        </pc:sldMkLst>
        <pc:spChg chg="mod">
          <ac:chgData name="Noémie Spiller" userId="e4bebb1e-116a-4f15-b3ae-274db878ded7" providerId="ADAL" clId="{ACBC70BE-A202-40CF-A5FF-2EE0176BA407}" dt="2023-08-30T12:02:03.713" v="11"/>
          <ac:spMkLst>
            <pc:docMk/>
            <pc:sldMk cId="2964222083" sldId="332"/>
            <ac:spMk id="2" creationId="{98815BE8-9BD9-F08A-3998-9CDD33B54A81}"/>
          </ac:spMkLst>
        </pc:spChg>
        <pc:spChg chg="mod">
          <ac:chgData name="Noémie Spiller" userId="e4bebb1e-116a-4f15-b3ae-274db878ded7" providerId="ADAL" clId="{ACBC70BE-A202-40CF-A5FF-2EE0176BA407}" dt="2023-08-30T12:02:03.713" v="11"/>
          <ac:spMkLst>
            <pc:docMk/>
            <pc:sldMk cId="2964222083" sldId="332"/>
            <ac:spMk id="3" creationId="{FFAA2AD0-0A49-6738-12B1-BC43F5C32768}"/>
          </ac:spMkLst>
        </pc:spChg>
        <pc:spChg chg="mod">
          <ac:chgData name="Noémie Spiller" userId="e4bebb1e-116a-4f15-b3ae-274db878ded7" providerId="ADAL" clId="{ACBC70BE-A202-40CF-A5FF-2EE0176BA407}" dt="2023-08-30T12:02:03.713" v="11"/>
          <ac:spMkLst>
            <pc:docMk/>
            <pc:sldMk cId="2964222083" sldId="332"/>
            <ac:spMk id="4" creationId="{0DCD38B1-DC42-C938-F16B-45B9B55E029F}"/>
          </ac:spMkLst>
        </pc:spChg>
        <pc:picChg chg="mod">
          <ac:chgData name="Noémie Spiller" userId="e4bebb1e-116a-4f15-b3ae-274db878ded7" providerId="ADAL" clId="{ACBC70BE-A202-40CF-A5FF-2EE0176BA407}" dt="2023-08-30T12:01:59.873" v="0"/>
          <ac:picMkLst>
            <pc:docMk/>
            <pc:sldMk cId="2964222083" sldId="332"/>
            <ac:picMk id="6" creationId="{982A6C03-7CB7-86A4-7455-4952281CCE05}"/>
          </ac:picMkLst>
        </pc:picChg>
      </pc:sldChg>
      <pc:sldChg chg="modSp">
        <pc:chgData name="Noémie Spiller" userId="e4bebb1e-116a-4f15-b3ae-274db878ded7" providerId="ADAL" clId="{ACBC70BE-A202-40CF-A5FF-2EE0176BA407}" dt="2023-08-30T12:02:03.713" v="11"/>
        <pc:sldMkLst>
          <pc:docMk/>
          <pc:sldMk cId="2223353952" sldId="334"/>
        </pc:sldMkLst>
        <pc:spChg chg="mod">
          <ac:chgData name="Noémie Spiller" userId="e4bebb1e-116a-4f15-b3ae-274db878ded7" providerId="ADAL" clId="{ACBC70BE-A202-40CF-A5FF-2EE0176BA407}" dt="2023-08-30T12:02:03.713" v="11"/>
          <ac:spMkLst>
            <pc:docMk/>
            <pc:sldMk cId="2223353952" sldId="334"/>
            <ac:spMk id="3" creationId="{70CCB633-0E5F-E5D6-13DA-772B56953AF3}"/>
          </ac:spMkLst>
        </pc:spChg>
        <pc:spChg chg="mod">
          <ac:chgData name="Noémie Spiller" userId="e4bebb1e-116a-4f15-b3ae-274db878ded7" providerId="ADAL" clId="{ACBC70BE-A202-40CF-A5FF-2EE0176BA407}" dt="2023-08-30T12:02:03.713" v="11"/>
          <ac:spMkLst>
            <pc:docMk/>
            <pc:sldMk cId="2223353952" sldId="334"/>
            <ac:spMk id="4" creationId="{5F7D1C74-B814-759D-D0D6-727E733705CB}"/>
          </ac:spMkLst>
        </pc:spChg>
      </pc:sldChg>
      <pc:sldChg chg="modSp">
        <pc:chgData name="Noémie Spiller" userId="e4bebb1e-116a-4f15-b3ae-274db878ded7" providerId="ADAL" clId="{ACBC70BE-A202-40CF-A5FF-2EE0176BA407}" dt="2023-08-30T12:02:03.713" v="11"/>
        <pc:sldMkLst>
          <pc:docMk/>
          <pc:sldMk cId="506601370" sldId="335"/>
        </pc:sldMkLst>
        <pc:spChg chg="mod">
          <ac:chgData name="Noémie Spiller" userId="e4bebb1e-116a-4f15-b3ae-274db878ded7" providerId="ADAL" clId="{ACBC70BE-A202-40CF-A5FF-2EE0176BA407}" dt="2023-08-30T12:02:03.713" v="11"/>
          <ac:spMkLst>
            <pc:docMk/>
            <pc:sldMk cId="506601370" sldId="335"/>
            <ac:spMk id="3" creationId="{70CCB633-0E5F-E5D6-13DA-772B56953AF3}"/>
          </ac:spMkLst>
        </pc:spChg>
        <pc:spChg chg="mod">
          <ac:chgData name="Noémie Spiller" userId="e4bebb1e-116a-4f15-b3ae-274db878ded7" providerId="ADAL" clId="{ACBC70BE-A202-40CF-A5FF-2EE0176BA407}" dt="2023-08-30T12:02:03.713" v="11"/>
          <ac:spMkLst>
            <pc:docMk/>
            <pc:sldMk cId="506601370" sldId="335"/>
            <ac:spMk id="4" creationId="{5F7D1C74-B814-759D-D0D6-727E733705CB}"/>
          </ac:spMkLst>
        </pc:spChg>
      </pc:sldChg>
      <pc:sldChg chg="modSp">
        <pc:chgData name="Noémie Spiller" userId="e4bebb1e-116a-4f15-b3ae-274db878ded7" providerId="ADAL" clId="{ACBC70BE-A202-40CF-A5FF-2EE0176BA407}" dt="2023-08-30T12:02:03.713" v="11"/>
        <pc:sldMkLst>
          <pc:docMk/>
          <pc:sldMk cId="198757602" sldId="336"/>
        </pc:sldMkLst>
        <pc:spChg chg="mod">
          <ac:chgData name="Noémie Spiller" userId="e4bebb1e-116a-4f15-b3ae-274db878ded7" providerId="ADAL" clId="{ACBC70BE-A202-40CF-A5FF-2EE0176BA407}" dt="2023-08-30T12:02:03.713" v="11"/>
          <ac:spMkLst>
            <pc:docMk/>
            <pc:sldMk cId="198757602" sldId="336"/>
            <ac:spMk id="2" creationId="{A77FBF4E-3841-3C21-F390-4B3F8BDB1FFB}"/>
          </ac:spMkLst>
        </pc:spChg>
        <pc:spChg chg="mod">
          <ac:chgData name="Noémie Spiller" userId="e4bebb1e-116a-4f15-b3ae-274db878ded7" providerId="ADAL" clId="{ACBC70BE-A202-40CF-A5FF-2EE0176BA407}" dt="2023-08-30T12:02:03.713" v="11"/>
          <ac:spMkLst>
            <pc:docMk/>
            <pc:sldMk cId="198757602" sldId="336"/>
            <ac:spMk id="3" creationId="{BE4494D0-AC5B-F3AE-2236-7D714980CFF5}"/>
          </ac:spMkLst>
        </pc:spChg>
        <pc:spChg chg="mod">
          <ac:chgData name="Noémie Spiller" userId="e4bebb1e-116a-4f15-b3ae-274db878ded7" providerId="ADAL" clId="{ACBC70BE-A202-40CF-A5FF-2EE0176BA407}" dt="2023-08-30T12:02:03.713" v="11"/>
          <ac:spMkLst>
            <pc:docMk/>
            <pc:sldMk cId="198757602" sldId="336"/>
            <ac:spMk id="4" creationId="{3C8B132F-D6E4-54F1-EC01-69DB780F9124}"/>
          </ac:spMkLst>
        </pc:spChg>
      </pc:sldChg>
      <pc:sldChg chg="modSp mod">
        <pc:chgData name="Noémie Spiller" userId="e4bebb1e-116a-4f15-b3ae-274db878ded7" providerId="ADAL" clId="{ACBC70BE-A202-40CF-A5FF-2EE0176BA407}" dt="2023-08-30T12:02:03.772" v="14" actId="27636"/>
        <pc:sldMkLst>
          <pc:docMk/>
          <pc:sldMk cId="2642368517" sldId="338"/>
        </pc:sldMkLst>
        <pc:spChg chg="mod">
          <ac:chgData name="Noémie Spiller" userId="e4bebb1e-116a-4f15-b3ae-274db878ded7" providerId="ADAL" clId="{ACBC70BE-A202-40CF-A5FF-2EE0176BA407}" dt="2023-08-30T12:02:03.713" v="11"/>
          <ac:spMkLst>
            <pc:docMk/>
            <pc:sldMk cId="2642368517" sldId="338"/>
            <ac:spMk id="2" creationId="{62388557-4AE5-2B75-FBB3-0E1FA0FFD65C}"/>
          </ac:spMkLst>
        </pc:spChg>
        <pc:spChg chg="mod">
          <ac:chgData name="Noémie Spiller" userId="e4bebb1e-116a-4f15-b3ae-274db878ded7" providerId="ADAL" clId="{ACBC70BE-A202-40CF-A5FF-2EE0176BA407}" dt="2023-08-30T12:02:03.713" v="11"/>
          <ac:spMkLst>
            <pc:docMk/>
            <pc:sldMk cId="2642368517" sldId="338"/>
            <ac:spMk id="3" creationId="{5C84B071-791B-93F5-264F-DB770F4B245C}"/>
          </ac:spMkLst>
        </pc:spChg>
        <pc:spChg chg="mod">
          <ac:chgData name="Noémie Spiller" userId="e4bebb1e-116a-4f15-b3ae-274db878ded7" providerId="ADAL" clId="{ACBC70BE-A202-40CF-A5FF-2EE0176BA407}" dt="2023-08-30T12:02:03.772" v="14" actId="27636"/>
          <ac:spMkLst>
            <pc:docMk/>
            <pc:sldMk cId="2642368517" sldId="338"/>
            <ac:spMk id="4" creationId="{79114A4D-AFC4-AE7A-04F0-57A33A93A49D}"/>
          </ac:spMkLst>
        </pc:spChg>
        <pc:spChg chg="mod">
          <ac:chgData name="Noémie Spiller" userId="e4bebb1e-116a-4f15-b3ae-274db878ded7" providerId="ADAL" clId="{ACBC70BE-A202-40CF-A5FF-2EE0176BA407}" dt="2023-08-30T12:02:03.713" v="11"/>
          <ac:spMkLst>
            <pc:docMk/>
            <pc:sldMk cId="2642368517" sldId="338"/>
            <ac:spMk id="11" creationId="{A3480F4D-3DB8-9906-AA1A-FA0785AB1AC3}"/>
          </ac:spMkLst>
        </pc:spChg>
      </pc:sldChg>
      <pc:sldChg chg="modSp">
        <pc:chgData name="Noémie Spiller" userId="e4bebb1e-116a-4f15-b3ae-274db878ded7" providerId="ADAL" clId="{ACBC70BE-A202-40CF-A5FF-2EE0176BA407}" dt="2023-08-30T12:02:03.713" v="11"/>
        <pc:sldMkLst>
          <pc:docMk/>
          <pc:sldMk cId="2357394866" sldId="339"/>
        </pc:sldMkLst>
        <pc:spChg chg="mod">
          <ac:chgData name="Noémie Spiller" userId="e4bebb1e-116a-4f15-b3ae-274db878ded7" providerId="ADAL" clId="{ACBC70BE-A202-40CF-A5FF-2EE0176BA407}" dt="2023-08-30T12:02:03.713" v="11"/>
          <ac:spMkLst>
            <pc:docMk/>
            <pc:sldMk cId="2357394866" sldId="339"/>
            <ac:spMk id="2" creationId="{A77FBF4E-3841-3C21-F390-4B3F8BDB1FFB}"/>
          </ac:spMkLst>
        </pc:spChg>
        <pc:spChg chg="mod">
          <ac:chgData name="Noémie Spiller" userId="e4bebb1e-116a-4f15-b3ae-274db878ded7" providerId="ADAL" clId="{ACBC70BE-A202-40CF-A5FF-2EE0176BA407}" dt="2023-08-30T12:02:03.713" v="11"/>
          <ac:spMkLst>
            <pc:docMk/>
            <pc:sldMk cId="2357394866" sldId="339"/>
            <ac:spMk id="3" creationId="{BE4494D0-AC5B-F3AE-2236-7D714980CFF5}"/>
          </ac:spMkLst>
        </pc:spChg>
        <pc:spChg chg="mod">
          <ac:chgData name="Noémie Spiller" userId="e4bebb1e-116a-4f15-b3ae-274db878ded7" providerId="ADAL" clId="{ACBC70BE-A202-40CF-A5FF-2EE0176BA407}" dt="2023-08-30T12:02:03.713" v="11"/>
          <ac:spMkLst>
            <pc:docMk/>
            <pc:sldMk cId="2357394866" sldId="339"/>
            <ac:spMk id="4" creationId="{3C8B132F-D6E4-54F1-EC01-69DB780F9124}"/>
          </ac:spMkLst>
        </pc:spChg>
      </pc:sldChg>
      <pc:sldChg chg="modSp">
        <pc:chgData name="Noémie Spiller" userId="e4bebb1e-116a-4f15-b3ae-274db878ded7" providerId="ADAL" clId="{ACBC70BE-A202-40CF-A5FF-2EE0176BA407}" dt="2023-08-30T12:02:03.713" v="11"/>
        <pc:sldMkLst>
          <pc:docMk/>
          <pc:sldMk cId="4179259077" sldId="340"/>
        </pc:sldMkLst>
        <pc:spChg chg="mod">
          <ac:chgData name="Noémie Spiller" userId="e4bebb1e-116a-4f15-b3ae-274db878ded7" providerId="ADAL" clId="{ACBC70BE-A202-40CF-A5FF-2EE0176BA407}" dt="2023-08-30T12:02:03.713" v="11"/>
          <ac:spMkLst>
            <pc:docMk/>
            <pc:sldMk cId="4179259077" sldId="340"/>
            <ac:spMk id="2" creationId="{A77FBF4E-3841-3C21-F390-4B3F8BDB1FFB}"/>
          </ac:spMkLst>
        </pc:spChg>
        <pc:spChg chg="mod">
          <ac:chgData name="Noémie Spiller" userId="e4bebb1e-116a-4f15-b3ae-274db878ded7" providerId="ADAL" clId="{ACBC70BE-A202-40CF-A5FF-2EE0176BA407}" dt="2023-08-30T12:02:03.713" v="11"/>
          <ac:spMkLst>
            <pc:docMk/>
            <pc:sldMk cId="4179259077" sldId="340"/>
            <ac:spMk id="3" creationId="{BE4494D0-AC5B-F3AE-2236-7D714980CFF5}"/>
          </ac:spMkLst>
        </pc:spChg>
        <pc:spChg chg="mod">
          <ac:chgData name="Noémie Spiller" userId="e4bebb1e-116a-4f15-b3ae-274db878ded7" providerId="ADAL" clId="{ACBC70BE-A202-40CF-A5FF-2EE0176BA407}" dt="2023-08-30T12:02:03.713" v="11"/>
          <ac:spMkLst>
            <pc:docMk/>
            <pc:sldMk cId="4179259077" sldId="340"/>
            <ac:spMk id="4" creationId="{3C8B132F-D6E4-54F1-EC01-69DB780F9124}"/>
          </ac:spMkLst>
        </pc:spChg>
      </pc:sldChg>
      <pc:sldChg chg="modSp">
        <pc:chgData name="Noémie Spiller" userId="e4bebb1e-116a-4f15-b3ae-274db878ded7" providerId="ADAL" clId="{ACBC70BE-A202-40CF-A5FF-2EE0176BA407}" dt="2023-08-30T12:02:03.713" v="11"/>
        <pc:sldMkLst>
          <pc:docMk/>
          <pc:sldMk cId="580682258" sldId="341"/>
        </pc:sldMkLst>
        <pc:spChg chg="mod">
          <ac:chgData name="Noémie Spiller" userId="e4bebb1e-116a-4f15-b3ae-274db878ded7" providerId="ADAL" clId="{ACBC70BE-A202-40CF-A5FF-2EE0176BA407}" dt="2023-08-30T12:02:03.713" v="11"/>
          <ac:spMkLst>
            <pc:docMk/>
            <pc:sldMk cId="580682258" sldId="341"/>
            <ac:spMk id="2" creationId="{A77FBF4E-3841-3C21-F390-4B3F8BDB1FFB}"/>
          </ac:spMkLst>
        </pc:spChg>
        <pc:spChg chg="mod">
          <ac:chgData name="Noémie Spiller" userId="e4bebb1e-116a-4f15-b3ae-274db878ded7" providerId="ADAL" clId="{ACBC70BE-A202-40CF-A5FF-2EE0176BA407}" dt="2023-08-30T12:02:03.713" v="11"/>
          <ac:spMkLst>
            <pc:docMk/>
            <pc:sldMk cId="580682258" sldId="341"/>
            <ac:spMk id="3" creationId="{BE4494D0-AC5B-F3AE-2236-7D714980CFF5}"/>
          </ac:spMkLst>
        </pc:spChg>
        <pc:spChg chg="mod">
          <ac:chgData name="Noémie Spiller" userId="e4bebb1e-116a-4f15-b3ae-274db878ded7" providerId="ADAL" clId="{ACBC70BE-A202-40CF-A5FF-2EE0176BA407}" dt="2023-08-30T12:02:03.713" v="11"/>
          <ac:spMkLst>
            <pc:docMk/>
            <pc:sldMk cId="580682258" sldId="341"/>
            <ac:spMk id="4" creationId="{3C8B132F-D6E4-54F1-EC01-69DB780F9124}"/>
          </ac:spMkLst>
        </pc:spChg>
      </pc:sldChg>
      <pc:sldChg chg="modSp">
        <pc:chgData name="Noémie Spiller" userId="e4bebb1e-116a-4f15-b3ae-274db878ded7" providerId="ADAL" clId="{ACBC70BE-A202-40CF-A5FF-2EE0176BA407}" dt="2023-08-30T12:02:03.713" v="11"/>
        <pc:sldMkLst>
          <pc:docMk/>
          <pc:sldMk cId="1160953291" sldId="342"/>
        </pc:sldMkLst>
        <pc:spChg chg="mod">
          <ac:chgData name="Noémie Spiller" userId="e4bebb1e-116a-4f15-b3ae-274db878ded7" providerId="ADAL" clId="{ACBC70BE-A202-40CF-A5FF-2EE0176BA407}" dt="2023-08-30T12:02:03.713" v="11"/>
          <ac:spMkLst>
            <pc:docMk/>
            <pc:sldMk cId="1160953291" sldId="342"/>
            <ac:spMk id="2" creationId="{A77FBF4E-3841-3C21-F390-4B3F8BDB1FFB}"/>
          </ac:spMkLst>
        </pc:spChg>
        <pc:spChg chg="mod">
          <ac:chgData name="Noémie Spiller" userId="e4bebb1e-116a-4f15-b3ae-274db878ded7" providerId="ADAL" clId="{ACBC70BE-A202-40CF-A5FF-2EE0176BA407}" dt="2023-08-30T12:02:03.713" v="11"/>
          <ac:spMkLst>
            <pc:docMk/>
            <pc:sldMk cId="1160953291" sldId="342"/>
            <ac:spMk id="3" creationId="{BE4494D0-AC5B-F3AE-2236-7D714980CFF5}"/>
          </ac:spMkLst>
        </pc:spChg>
        <pc:spChg chg="mod">
          <ac:chgData name="Noémie Spiller" userId="e4bebb1e-116a-4f15-b3ae-274db878ded7" providerId="ADAL" clId="{ACBC70BE-A202-40CF-A5FF-2EE0176BA407}" dt="2023-08-30T12:02:03.713" v="11"/>
          <ac:spMkLst>
            <pc:docMk/>
            <pc:sldMk cId="1160953291" sldId="342"/>
            <ac:spMk id="4" creationId="{3C8B132F-D6E4-54F1-EC01-69DB780F9124}"/>
          </ac:spMkLst>
        </pc:spChg>
      </pc:sldChg>
      <pc:sldChg chg="modSp">
        <pc:chgData name="Noémie Spiller" userId="e4bebb1e-116a-4f15-b3ae-274db878ded7" providerId="ADAL" clId="{ACBC70BE-A202-40CF-A5FF-2EE0176BA407}" dt="2023-08-30T12:02:03.713" v="11"/>
        <pc:sldMkLst>
          <pc:docMk/>
          <pc:sldMk cId="3390717321" sldId="343"/>
        </pc:sldMkLst>
        <pc:spChg chg="mod">
          <ac:chgData name="Noémie Spiller" userId="e4bebb1e-116a-4f15-b3ae-274db878ded7" providerId="ADAL" clId="{ACBC70BE-A202-40CF-A5FF-2EE0176BA407}" dt="2023-08-30T12:02:03.713" v="11"/>
          <ac:spMkLst>
            <pc:docMk/>
            <pc:sldMk cId="3390717321" sldId="343"/>
            <ac:spMk id="2" creationId="{A77FBF4E-3841-3C21-F390-4B3F8BDB1FFB}"/>
          </ac:spMkLst>
        </pc:spChg>
        <pc:spChg chg="mod">
          <ac:chgData name="Noémie Spiller" userId="e4bebb1e-116a-4f15-b3ae-274db878ded7" providerId="ADAL" clId="{ACBC70BE-A202-40CF-A5FF-2EE0176BA407}" dt="2023-08-30T12:02:03.713" v="11"/>
          <ac:spMkLst>
            <pc:docMk/>
            <pc:sldMk cId="3390717321" sldId="343"/>
            <ac:spMk id="3" creationId="{BE4494D0-AC5B-F3AE-2236-7D714980CFF5}"/>
          </ac:spMkLst>
        </pc:spChg>
        <pc:spChg chg="mod">
          <ac:chgData name="Noémie Spiller" userId="e4bebb1e-116a-4f15-b3ae-274db878ded7" providerId="ADAL" clId="{ACBC70BE-A202-40CF-A5FF-2EE0176BA407}" dt="2023-08-30T12:02:03.713" v="11"/>
          <ac:spMkLst>
            <pc:docMk/>
            <pc:sldMk cId="3390717321" sldId="343"/>
            <ac:spMk id="4" creationId="{3C8B132F-D6E4-54F1-EC01-69DB780F9124}"/>
          </ac:spMkLst>
        </pc:spChg>
      </pc:sldChg>
      <pc:sldChg chg="modSp">
        <pc:chgData name="Noémie Spiller" userId="e4bebb1e-116a-4f15-b3ae-274db878ded7" providerId="ADAL" clId="{ACBC70BE-A202-40CF-A5FF-2EE0176BA407}" dt="2023-08-30T12:02:03.713" v="11"/>
        <pc:sldMkLst>
          <pc:docMk/>
          <pc:sldMk cId="2790971749" sldId="344"/>
        </pc:sldMkLst>
        <pc:spChg chg="mod">
          <ac:chgData name="Noémie Spiller" userId="e4bebb1e-116a-4f15-b3ae-274db878ded7" providerId="ADAL" clId="{ACBC70BE-A202-40CF-A5FF-2EE0176BA407}" dt="2023-08-30T12:02:03.713" v="11"/>
          <ac:spMkLst>
            <pc:docMk/>
            <pc:sldMk cId="2790971749" sldId="344"/>
            <ac:spMk id="2" creationId="{A77FBF4E-3841-3C21-F390-4B3F8BDB1FFB}"/>
          </ac:spMkLst>
        </pc:spChg>
        <pc:spChg chg="mod">
          <ac:chgData name="Noémie Spiller" userId="e4bebb1e-116a-4f15-b3ae-274db878ded7" providerId="ADAL" clId="{ACBC70BE-A202-40CF-A5FF-2EE0176BA407}" dt="2023-08-30T12:02:03.713" v="11"/>
          <ac:spMkLst>
            <pc:docMk/>
            <pc:sldMk cId="2790971749" sldId="344"/>
            <ac:spMk id="3" creationId="{BE4494D0-AC5B-F3AE-2236-7D714980CFF5}"/>
          </ac:spMkLst>
        </pc:spChg>
        <pc:spChg chg="mod">
          <ac:chgData name="Noémie Spiller" userId="e4bebb1e-116a-4f15-b3ae-274db878ded7" providerId="ADAL" clId="{ACBC70BE-A202-40CF-A5FF-2EE0176BA407}" dt="2023-08-30T12:02:03.713" v="11"/>
          <ac:spMkLst>
            <pc:docMk/>
            <pc:sldMk cId="2790971749" sldId="344"/>
            <ac:spMk id="4" creationId="{3C8B132F-D6E4-54F1-EC01-69DB780F9124}"/>
          </ac:spMkLst>
        </pc:spChg>
      </pc:sldChg>
      <pc:sldChg chg="modSp mod">
        <pc:chgData name="Noémie Spiller" userId="e4bebb1e-116a-4f15-b3ae-274db878ded7" providerId="ADAL" clId="{ACBC70BE-A202-40CF-A5FF-2EE0176BA407}" dt="2023-08-30T12:02:03.775" v="15" actId="27636"/>
        <pc:sldMkLst>
          <pc:docMk/>
          <pc:sldMk cId="853451644" sldId="345"/>
        </pc:sldMkLst>
        <pc:spChg chg="mod">
          <ac:chgData name="Noémie Spiller" userId="e4bebb1e-116a-4f15-b3ae-274db878ded7" providerId="ADAL" clId="{ACBC70BE-A202-40CF-A5FF-2EE0176BA407}" dt="2023-08-30T12:02:03.713" v="11"/>
          <ac:spMkLst>
            <pc:docMk/>
            <pc:sldMk cId="853451644" sldId="345"/>
            <ac:spMk id="2" creationId="{62388557-4AE5-2B75-FBB3-0E1FA0FFD65C}"/>
          </ac:spMkLst>
        </pc:spChg>
        <pc:spChg chg="mod">
          <ac:chgData name="Noémie Spiller" userId="e4bebb1e-116a-4f15-b3ae-274db878ded7" providerId="ADAL" clId="{ACBC70BE-A202-40CF-A5FF-2EE0176BA407}" dt="2023-08-30T12:02:03.713" v="11"/>
          <ac:spMkLst>
            <pc:docMk/>
            <pc:sldMk cId="853451644" sldId="345"/>
            <ac:spMk id="3" creationId="{5C84B071-791B-93F5-264F-DB770F4B245C}"/>
          </ac:spMkLst>
        </pc:spChg>
        <pc:spChg chg="mod">
          <ac:chgData name="Noémie Spiller" userId="e4bebb1e-116a-4f15-b3ae-274db878ded7" providerId="ADAL" clId="{ACBC70BE-A202-40CF-A5FF-2EE0176BA407}" dt="2023-08-30T12:02:03.775" v="15" actId="27636"/>
          <ac:spMkLst>
            <pc:docMk/>
            <pc:sldMk cId="853451644" sldId="345"/>
            <ac:spMk id="4" creationId="{79114A4D-AFC4-AE7A-04F0-57A33A93A49D}"/>
          </ac:spMkLst>
        </pc:spChg>
        <pc:spChg chg="mod">
          <ac:chgData name="Noémie Spiller" userId="e4bebb1e-116a-4f15-b3ae-274db878ded7" providerId="ADAL" clId="{ACBC70BE-A202-40CF-A5FF-2EE0176BA407}" dt="2023-08-30T12:02:03.713" v="11"/>
          <ac:spMkLst>
            <pc:docMk/>
            <pc:sldMk cId="853451644" sldId="345"/>
            <ac:spMk id="11" creationId="{A3480F4D-3DB8-9906-AA1A-FA0785AB1AC3}"/>
          </ac:spMkLst>
        </pc:spChg>
      </pc:sldChg>
      <pc:sldChg chg="modSp">
        <pc:chgData name="Noémie Spiller" userId="e4bebb1e-116a-4f15-b3ae-274db878ded7" providerId="ADAL" clId="{ACBC70BE-A202-40CF-A5FF-2EE0176BA407}" dt="2023-08-30T12:02:03.713" v="11"/>
        <pc:sldMkLst>
          <pc:docMk/>
          <pc:sldMk cId="3942911074" sldId="346"/>
        </pc:sldMkLst>
        <pc:spChg chg="mod">
          <ac:chgData name="Noémie Spiller" userId="e4bebb1e-116a-4f15-b3ae-274db878ded7" providerId="ADAL" clId="{ACBC70BE-A202-40CF-A5FF-2EE0176BA407}" dt="2023-08-30T12:02:03.713" v="11"/>
          <ac:spMkLst>
            <pc:docMk/>
            <pc:sldMk cId="3942911074" sldId="346"/>
            <ac:spMk id="2" creationId="{C4AA1EB5-2F51-6BBF-1F1A-C9E7B31CB26A}"/>
          </ac:spMkLst>
        </pc:spChg>
        <pc:spChg chg="mod">
          <ac:chgData name="Noémie Spiller" userId="e4bebb1e-116a-4f15-b3ae-274db878ded7" providerId="ADAL" clId="{ACBC70BE-A202-40CF-A5FF-2EE0176BA407}" dt="2023-08-30T12:02:03.713" v="11"/>
          <ac:spMkLst>
            <pc:docMk/>
            <pc:sldMk cId="3942911074" sldId="346"/>
            <ac:spMk id="3" creationId="{9B5642F2-5F06-A9A2-5900-B1924D63F07E}"/>
          </ac:spMkLst>
        </pc:spChg>
        <pc:spChg chg="mod">
          <ac:chgData name="Noémie Spiller" userId="e4bebb1e-116a-4f15-b3ae-274db878ded7" providerId="ADAL" clId="{ACBC70BE-A202-40CF-A5FF-2EE0176BA407}" dt="2023-08-30T12:02:03.713" v="11"/>
          <ac:spMkLst>
            <pc:docMk/>
            <pc:sldMk cId="3942911074" sldId="346"/>
            <ac:spMk id="4" creationId="{295BA30D-9761-53E3-1711-73E7EA2F9F04}"/>
          </ac:spMkLst>
        </pc:spChg>
      </pc:sldChg>
      <pc:sldChg chg="modSp">
        <pc:chgData name="Noémie Spiller" userId="e4bebb1e-116a-4f15-b3ae-274db878ded7" providerId="ADAL" clId="{ACBC70BE-A202-40CF-A5FF-2EE0176BA407}" dt="2023-08-30T12:02:03.713" v="11"/>
        <pc:sldMkLst>
          <pc:docMk/>
          <pc:sldMk cId="3669083222" sldId="350"/>
        </pc:sldMkLst>
        <pc:spChg chg="mod">
          <ac:chgData name="Noémie Spiller" userId="e4bebb1e-116a-4f15-b3ae-274db878ded7" providerId="ADAL" clId="{ACBC70BE-A202-40CF-A5FF-2EE0176BA407}" dt="2023-08-30T12:02:03.713" v="11"/>
          <ac:spMkLst>
            <pc:docMk/>
            <pc:sldMk cId="3669083222" sldId="350"/>
            <ac:spMk id="3" creationId="{70CCB633-0E5F-E5D6-13DA-772B56953AF3}"/>
          </ac:spMkLst>
        </pc:spChg>
        <pc:spChg chg="mod">
          <ac:chgData name="Noémie Spiller" userId="e4bebb1e-116a-4f15-b3ae-274db878ded7" providerId="ADAL" clId="{ACBC70BE-A202-40CF-A5FF-2EE0176BA407}" dt="2023-08-30T12:02:03.713" v="11"/>
          <ac:spMkLst>
            <pc:docMk/>
            <pc:sldMk cId="3669083222" sldId="350"/>
            <ac:spMk id="4" creationId="{5F7D1C74-B814-759D-D0D6-727E733705CB}"/>
          </ac:spMkLst>
        </pc:spChg>
      </pc:sldChg>
      <pc:sldChg chg="modSp mod">
        <pc:chgData name="Noémie Spiller" userId="e4bebb1e-116a-4f15-b3ae-274db878ded7" providerId="ADAL" clId="{ACBC70BE-A202-40CF-A5FF-2EE0176BA407}" dt="2023-08-30T12:05:38.469" v="105"/>
        <pc:sldMkLst>
          <pc:docMk/>
          <pc:sldMk cId="3227529080" sldId="351"/>
        </pc:sldMkLst>
        <pc:spChg chg="mod">
          <ac:chgData name="Noémie Spiller" userId="e4bebb1e-116a-4f15-b3ae-274db878ded7" providerId="ADAL" clId="{ACBC70BE-A202-40CF-A5FF-2EE0176BA407}" dt="2023-08-30T12:05:38.469" v="105"/>
          <ac:spMkLst>
            <pc:docMk/>
            <pc:sldMk cId="3227529080" sldId="351"/>
            <ac:spMk id="2" creationId="{E9FEC9B5-DFDF-01E4-520A-26E5D1DA164D}"/>
          </ac:spMkLst>
        </pc:spChg>
        <pc:spChg chg="mod">
          <ac:chgData name="Noémie Spiller" userId="e4bebb1e-116a-4f15-b3ae-274db878ded7" providerId="ADAL" clId="{ACBC70BE-A202-40CF-A5FF-2EE0176BA407}" dt="2023-08-30T12:02:03.713" v="11"/>
          <ac:spMkLst>
            <pc:docMk/>
            <pc:sldMk cId="3227529080" sldId="351"/>
            <ac:spMk id="3" creationId="{84B498A7-66E4-A4A9-EC40-59F45AF77610}"/>
          </ac:spMkLst>
        </pc:spChg>
        <pc:spChg chg="mod">
          <ac:chgData name="Noémie Spiller" userId="e4bebb1e-116a-4f15-b3ae-274db878ded7" providerId="ADAL" clId="{ACBC70BE-A202-40CF-A5FF-2EE0176BA407}" dt="2023-08-30T12:02:03.713" v="11"/>
          <ac:spMkLst>
            <pc:docMk/>
            <pc:sldMk cId="3227529080" sldId="351"/>
            <ac:spMk id="4" creationId="{0C4F7128-5807-A76C-6F5F-D10E271370C2}"/>
          </ac:spMkLst>
        </pc:spChg>
        <pc:spChg chg="mod">
          <ac:chgData name="Noémie Spiller" userId="e4bebb1e-116a-4f15-b3ae-274db878ded7" providerId="ADAL" clId="{ACBC70BE-A202-40CF-A5FF-2EE0176BA407}" dt="2023-08-30T12:02:03.713" v="11"/>
          <ac:spMkLst>
            <pc:docMk/>
            <pc:sldMk cId="3227529080" sldId="351"/>
            <ac:spMk id="5" creationId="{984544A6-3AC2-4D76-4EDE-3139B73D7353}"/>
          </ac:spMkLst>
        </pc:spChg>
        <pc:spChg chg="mod">
          <ac:chgData name="Noémie Spiller" userId="e4bebb1e-116a-4f15-b3ae-274db878ded7" providerId="ADAL" clId="{ACBC70BE-A202-40CF-A5FF-2EE0176BA407}" dt="2023-08-30T12:02:03.713" v="11"/>
          <ac:spMkLst>
            <pc:docMk/>
            <pc:sldMk cId="3227529080" sldId="351"/>
            <ac:spMk id="6" creationId="{5E147919-FCBD-4100-AD1D-9447C533E3CA}"/>
          </ac:spMkLst>
        </pc:spChg>
        <pc:spChg chg="mod">
          <ac:chgData name="Noémie Spiller" userId="e4bebb1e-116a-4f15-b3ae-274db878ded7" providerId="ADAL" clId="{ACBC70BE-A202-40CF-A5FF-2EE0176BA407}" dt="2023-08-30T12:02:03.713" v="11"/>
          <ac:spMkLst>
            <pc:docMk/>
            <pc:sldMk cId="3227529080" sldId="351"/>
            <ac:spMk id="7" creationId="{15B16245-8D2F-612C-DEC6-764EA76E1142}"/>
          </ac:spMkLst>
        </pc:spChg>
      </pc:sldChg>
      <pc:sldChg chg="modSp">
        <pc:chgData name="Noémie Spiller" userId="e4bebb1e-116a-4f15-b3ae-274db878ded7" providerId="ADAL" clId="{ACBC70BE-A202-40CF-A5FF-2EE0176BA407}" dt="2023-08-30T12:02:03.713" v="11"/>
        <pc:sldMkLst>
          <pc:docMk/>
          <pc:sldMk cId="770382444" sldId="352"/>
        </pc:sldMkLst>
        <pc:spChg chg="mod">
          <ac:chgData name="Noémie Spiller" userId="e4bebb1e-116a-4f15-b3ae-274db878ded7" providerId="ADAL" clId="{ACBC70BE-A202-40CF-A5FF-2EE0176BA407}" dt="2023-08-30T12:02:03.713" v="11"/>
          <ac:spMkLst>
            <pc:docMk/>
            <pc:sldMk cId="770382444" sldId="352"/>
            <ac:spMk id="2" creationId="{9FDE172F-5AAB-49AE-498A-C9DE19DED31C}"/>
          </ac:spMkLst>
        </pc:spChg>
        <pc:spChg chg="mod">
          <ac:chgData name="Noémie Spiller" userId="e4bebb1e-116a-4f15-b3ae-274db878ded7" providerId="ADAL" clId="{ACBC70BE-A202-40CF-A5FF-2EE0176BA407}" dt="2023-08-30T12:02:03.713" v="11"/>
          <ac:spMkLst>
            <pc:docMk/>
            <pc:sldMk cId="770382444" sldId="352"/>
            <ac:spMk id="3" creationId="{CE14406F-1A84-91F8-2FFF-1E0A176BF49B}"/>
          </ac:spMkLst>
        </pc:spChg>
        <pc:spChg chg="mod">
          <ac:chgData name="Noémie Spiller" userId="e4bebb1e-116a-4f15-b3ae-274db878ded7" providerId="ADAL" clId="{ACBC70BE-A202-40CF-A5FF-2EE0176BA407}" dt="2023-08-30T12:02:03.713" v="11"/>
          <ac:spMkLst>
            <pc:docMk/>
            <pc:sldMk cId="770382444" sldId="352"/>
            <ac:spMk id="4" creationId="{574CA20D-EDF4-167F-AC16-A0CDFF3000B0}"/>
          </ac:spMkLst>
        </pc:spChg>
      </pc:sldChg>
      <pc:sldChg chg="modSp">
        <pc:chgData name="Noémie Spiller" userId="e4bebb1e-116a-4f15-b3ae-274db878ded7" providerId="ADAL" clId="{ACBC70BE-A202-40CF-A5FF-2EE0176BA407}" dt="2023-08-30T12:02:03.713" v="11"/>
        <pc:sldMkLst>
          <pc:docMk/>
          <pc:sldMk cId="3913319740" sldId="353"/>
        </pc:sldMkLst>
        <pc:spChg chg="mod">
          <ac:chgData name="Noémie Spiller" userId="e4bebb1e-116a-4f15-b3ae-274db878ded7" providerId="ADAL" clId="{ACBC70BE-A202-40CF-A5FF-2EE0176BA407}" dt="2023-08-30T12:02:03.713" v="11"/>
          <ac:spMkLst>
            <pc:docMk/>
            <pc:sldMk cId="3913319740" sldId="353"/>
            <ac:spMk id="2" creationId="{43E478E6-0929-6958-F092-1B9DBD56533C}"/>
          </ac:spMkLst>
        </pc:spChg>
        <pc:spChg chg="mod">
          <ac:chgData name="Noémie Spiller" userId="e4bebb1e-116a-4f15-b3ae-274db878ded7" providerId="ADAL" clId="{ACBC70BE-A202-40CF-A5FF-2EE0176BA407}" dt="2023-08-30T12:02:03.713" v="11"/>
          <ac:spMkLst>
            <pc:docMk/>
            <pc:sldMk cId="3913319740" sldId="353"/>
            <ac:spMk id="3" creationId="{56D880BF-7CE6-A0AA-F5E6-5E2BE42BDC9C}"/>
          </ac:spMkLst>
        </pc:spChg>
        <pc:spChg chg="mod">
          <ac:chgData name="Noémie Spiller" userId="e4bebb1e-116a-4f15-b3ae-274db878ded7" providerId="ADAL" clId="{ACBC70BE-A202-40CF-A5FF-2EE0176BA407}" dt="2023-08-30T12:02:03.713" v="11"/>
          <ac:spMkLst>
            <pc:docMk/>
            <pc:sldMk cId="3913319740" sldId="353"/>
            <ac:spMk id="4" creationId="{33F2C99B-7939-B938-73F2-83DDA33770B1}"/>
          </ac:spMkLst>
        </pc:spChg>
      </pc:sldChg>
      <pc:sldChg chg="modSp">
        <pc:chgData name="Noémie Spiller" userId="e4bebb1e-116a-4f15-b3ae-274db878ded7" providerId="ADAL" clId="{ACBC70BE-A202-40CF-A5FF-2EE0176BA407}" dt="2023-08-30T12:02:03.713" v="11"/>
        <pc:sldMkLst>
          <pc:docMk/>
          <pc:sldMk cId="1265294367" sldId="354"/>
        </pc:sldMkLst>
        <pc:spChg chg="mod">
          <ac:chgData name="Noémie Spiller" userId="e4bebb1e-116a-4f15-b3ae-274db878ded7" providerId="ADAL" clId="{ACBC70BE-A202-40CF-A5FF-2EE0176BA407}" dt="2023-08-30T12:02:03.713" v="11"/>
          <ac:spMkLst>
            <pc:docMk/>
            <pc:sldMk cId="1265294367" sldId="354"/>
            <ac:spMk id="2" creationId="{423B6027-91CD-DA64-6D2F-F4BBD9FC05B3}"/>
          </ac:spMkLst>
        </pc:spChg>
        <pc:spChg chg="mod">
          <ac:chgData name="Noémie Spiller" userId="e4bebb1e-116a-4f15-b3ae-274db878ded7" providerId="ADAL" clId="{ACBC70BE-A202-40CF-A5FF-2EE0176BA407}" dt="2023-08-30T12:02:03.713" v="11"/>
          <ac:spMkLst>
            <pc:docMk/>
            <pc:sldMk cId="1265294367" sldId="354"/>
            <ac:spMk id="3" creationId="{5381C528-4049-9A94-BB37-E0E767C15816}"/>
          </ac:spMkLst>
        </pc:spChg>
        <pc:spChg chg="mod">
          <ac:chgData name="Noémie Spiller" userId="e4bebb1e-116a-4f15-b3ae-274db878ded7" providerId="ADAL" clId="{ACBC70BE-A202-40CF-A5FF-2EE0176BA407}" dt="2023-08-30T12:02:03.713" v="11"/>
          <ac:spMkLst>
            <pc:docMk/>
            <pc:sldMk cId="1265294367" sldId="354"/>
            <ac:spMk id="4" creationId="{F012EDB5-6611-0434-0C85-DDFC499C665E}"/>
          </ac:spMkLst>
        </pc:spChg>
        <pc:picChg chg="mod">
          <ac:chgData name="Noémie Spiller" userId="e4bebb1e-116a-4f15-b3ae-274db878ded7" providerId="ADAL" clId="{ACBC70BE-A202-40CF-A5FF-2EE0176BA407}" dt="2023-08-30T12:02:03.713" v="11"/>
          <ac:picMkLst>
            <pc:docMk/>
            <pc:sldMk cId="1265294367" sldId="354"/>
            <ac:picMk id="7" creationId="{15B77032-F781-1D7A-9238-FECEA518A066}"/>
          </ac:picMkLst>
        </pc:picChg>
      </pc:sldChg>
      <pc:sldChg chg="modSp">
        <pc:chgData name="Noémie Spiller" userId="e4bebb1e-116a-4f15-b3ae-274db878ded7" providerId="ADAL" clId="{ACBC70BE-A202-40CF-A5FF-2EE0176BA407}" dt="2023-08-30T12:02:03.713" v="11"/>
        <pc:sldMkLst>
          <pc:docMk/>
          <pc:sldMk cId="535043819" sldId="356"/>
        </pc:sldMkLst>
        <pc:spChg chg="mod">
          <ac:chgData name="Noémie Spiller" userId="e4bebb1e-116a-4f15-b3ae-274db878ded7" providerId="ADAL" clId="{ACBC70BE-A202-40CF-A5FF-2EE0176BA407}" dt="2023-08-30T12:02:03.713" v="11"/>
          <ac:spMkLst>
            <pc:docMk/>
            <pc:sldMk cId="535043819" sldId="356"/>
            <ac:spMk id="2" creationId="{5E43B0CA-A372-25A6-7075-92931026DA3E}"/>
          </ac:spMkLst>
        </pc:spChg>
        <pc:spChg chg="mod">
          <ac:chgData name="Noémie Spiller" userId="e4bebb1e-116a-4f15-b3ae-274db878ded7" providerId="ADAL" clId="{ACBC70BE-A202-40CF-A5FF-2EE0176BA407}" dt="2023-08-30T12:02:03.713" v="11"/>
          <ac:spMkLst>
            <pc:docMk/>
            <pc:sldMk cId="535043819" sldId="356"/>
            <ac:spMk id="3" creationId="{C41355E0-0DFB-C41F-7B02-58D1205855CF}"/>
          </ac:spMkLst>
        </pc:spChg>
        <pc:spChg chg="mod">
          <ac:chgData name="Noémie Spiller" userId="e4bebb1e-116a-4f15-b3ae-274db878ded7" providerId="ADAL" clId="{ACBC70BE-A202-40CF-A5FF-2EE0176BA407}" dt="2023-08-30T12:02:03.713" v="11"/>
          <ac:spMkLst>
            <pc:docMk/>
            <pc:sldMk cId="535043819" sldId="356"/>
            <ac:spMk id="4" creationId="{6B2CF665-AF1C-77E3-EAD0-F4BA019A8BA8}"/>
          </ac:spMkLst>
        </pc:spChg>
        <pc:spChg chg="mod">
          <ac:chgData name="Noémie Spiller" userId="e4bebb1e-116a-4f15-b3ae-274db878ded7" providerId="ADAL" clId="{ACBC70BE-A202-40CF-A5FF-2EE0176BA407}" dt="2023-08-30T12:02:03.713" v="11"/>
          <ac:spMkLst>
            <pc:docMk/>
            <pc:sldMk cId="535043819" sldId="356"/>
            <ac:spMk id="5" creationId="{867ACC5D-5248-78A5-D32F-68D9A8EB59FE}"/>
          </ac:spMkLst>
        </pc:spChg>
      </pc:sldChg>
      <pc:sldChg chg="modSp">
        <pc:chgData name="Noémie Spiller" userId="e4bebb1e-116a-4f15-b3ae-274db878ded7" providerId="ADAL" clId="{ACBC70BE-A202-40CF-A5FF-2EE0176BA407}" dt="2023-08-30T12:02:03.713" v="11"/>
        <pc:sldMkLst>
          <pc:docMk/>
          <pc:sldMk cId="3772449612" sldId="357"/>
        </pc:sldMkLst>
        <pc:spChg chg="mod">
          <ac:chgData name="Noémie Spiller" userId="e4bebb1e-116a-4f15-b3ae-274db878ded7" providerId="ADAL" clId="{ACBC70BE-A202-40CF-A5FF-2EE0176BA407}" dt="2023-08-30T12:02:03.713" v="11"/>
          <ac:spMkLst>
            <pc:docMk/>
            <pc:sldMk cId="3772449612" sldId="357"/>
            <ac:spMk id="2" creationId="{2A4D97BC-9CA5-5A1A-C716-E9D72238C2F2}"/>
          </ac:spMkLst>
        </pc:spChg>
        <pc:spChg chg="mod">
          <ac:chgData name="Noémie Spiller" userId="e4bebb1e-116a-4f15-b3ae-274db878ded7" providerId="ADAL" clId="{ACBC70BE-A202-40CF-A5FF-2EE0176BA407}" dt="2023-08-30T12:02:03.713" v="11"/>
          <ac:spMkLst>
            <pc:docMk/>
            <pc:sldMk cId="3772449612" sldId="357"/>
            <ac:spMk id="3" creationId="{782081DC-72E6-A65B-15A0-9E217D53E506}"/>
          </ac:spMkLst>
        </pc:spChg>
        <pc:spChg chg="mod">
          <ac:chgData name="Noémie Spiller" userId="e4bebb1e-116a-4f15-b3ae-274db878ded7" providerId="ADAL" clId="{ACBC70BE-A202-40CF-A5FF-2EE0176BA407}" dt="2023-08-30T12:02:03.713" v="11"/>
          <ac:spMkLst>
            <pc:docMk/>
            <pc:sldMk cId="3772449612" sldId="357"/>
            <ac:spMk id="4" creationId="{3D231123-C92A-6EEE-2324-510C9D856EF6}"/>
          </ac:spMkLst>
        </pc:spChg>
        <pc:picChg chg="mod">
          <ac:chgData name="Noémie Spiller" userId="e4bebb1e-116a-4f15-b3ae-274db878ded7" providerId="ADAL" clId="{ACBC70BE-A202-40CF-A5FF-2EE0176BA407}" dt="2023-08-30T12:01:59.873" v="0"/>
          <ac:picMkLst>
            <pc:docMk/>
            <pc:sldMk cId="3772449612" sldId="357"/>
            <ac:picMk id="6" creationId="{056AB224-7C6D-ED93-B4AC-DFF03C845E41}"/>
          </ac:picMkLst>
        </pc:picChg>
      </pc:sldChg>
      <pc:sldChg chg="modSp">
        <pc:chgData name="Noémie Spiller" userId="e4bebb1e-116a-4f15-b3ae-274db878ded7" providerId="ADAL" clId="{ACBC70BE-A202-40CF-A5FF-2EE0176BA407}" dt="2023-08-30T12:02:03.713" v="11"/>
        <pc:sldMkLst>
          <pc:docMk/>
          <pc:sldMk cId="1078947628" sldId="358"/>
        </pc:sldMkLst>
        <pc:spChg chg="mod">
          <ac:chgData name="Noémie Spiller" userId="e4bebb1e-116a-4f15-b3ae-274db878ded7" providerId="ADAL" clId="{ACBC70BE-A202-40CF-A5FF-2EE0176BA407}" dt="2023-08-30T12:02:03.713" v="11"/>
          <ac:spMkLst>
            <pc:docMk/>
            <pc:sldMk cId="1078947628" sldId="358"/>
            <ac:spMk id="2" creationId="{67F9621D-B392-118B-ED54-24BEC808FB37}"/>
          </ac:spMkLst>
        </pc:spChg>
        <pc:spChg chg="mod">
          <ac:chgData name="Noémie Spiller" userId="e4bebb1e-116a-4f15-b3ae-274db878ded7" providerId="ADAL" clId="{ACBC70BE-A202-40CF-A5FF-2EE0176BA407}" dt="2023-08-30T12:02:03.713" v="11"/>
          <ac:spMkLst>
            <pc:docMk/>
            <pc:sldMk cId="1078947628" sldId="358"/>
            <ac:spMk id="3" creationId="{EF17E12A-14A0-3128-1000-11F0F9691B0F}"/>
          </ac:spMkLst>
        </pc:spChg>
        <pc:spChg chg="mod">
          <ac:chgData name="Noémie Spiller" userId="e4bebb1e-116a-4f15-b3ae-274db878ded7" providerId="ADAL" clId="{ACBC70BE-A202-40CF-A5FF-2EE0176BA407}" dt="2023-08-30T12:02:03.713" v="11"/>
          <ac:spMkLst>
            <pc:docMk/>
            <pc:sldMk cId="1078947628" sldId="358"/>
            <ac:spMk id="4" creationId="{F6719416-C3C1-F0E5-924B-FE94F18B41C0}"/>
          </ac:spMkLst>
        </pc:spChg>
        <pc:picChg chg="mod">
          <ac:chgData name="Noémie Spiller" userId="e4bebb1e-116a-4f15-b3ae-274db878ded7" providerId="ADAL" clId="{ACBC70BE-A202-40CF-A5FF-2EE0176BA407}" dt="2023-08-30T12:01:59.873" v="0"/>
          <ac:picMkLst>
            <pc:docMk/>
            <pc:sldMk cId="1078947628" sldId="358"/>
            <ac:picMk id="6" creationId="{3E97190F-12BD-CFB4-787F-DD7357F2B386}"/>
          </ac:picMkLst>
        </pc:picChg>
      </pc:sldChg>
      <pc:sldChg chg="modSp">
        <pc:chgData name="Noémie Spiller" userId="e4bebb1e-116a-4f15-b3ae-274db878ded7" providerId="ADAL" clId="{ACBC70BE-A202-40CF-A5FF-2EE0176BA407}" dt="2023-08-30T12:02:03.713" v="11"/>
        <pc:sldMkLst>
          <pc:docMk/>
          <pc:sldMk cId="3390338982" sldId="360"/>
        </pc:sldMkLst>
        <pc:spChg chg="mod">
          <ac:chgData name="Noémie Spiller" userId="e4bebb1e-116a-4f15-b3ae-274db878ded7" providerId="ADAL" clId="{ACBC70BE-A202-40CF-A5FF-2EE0176BA407}" dt="2023-08-30T12:02:03.713" v="11"/>
          <ac:spMkLst>
            <pc:docMk/>
            <pc:sldMk cId="3390338982" sldId="360"/>
            <ac:spMk id="2" creationId="{FCD4A57F-A9AE-18BB-4BCF-9B4DE809C36D}"/>
          </ac:spMkLst>
        </pc:spChg>
        <pc:spChg chg="mod">
          <ac:chgData name="Noémie Spiller" userId="e4bebb1e-116a-4f15-b3ae-274db878ded7" providerId="ADAL" clId="{ACBC70BE-A202-40CF-A5FF-2EE0176BA407}" dt="2023-08-30T12:02:03.713" v="11"/>
          <ac:spMkLst>
            <pc:docMk/>
            <pc:sldMk cId="3390338982" sldId="360"/>
            <ac:spMk id="3" creationId="{A9E89E37-7BC2-9A49-F3B1-06EFCA1632B9}"/>
          </ac:spMkLst>
        </pc:spChg>
        <pc:spChg chg="mod">
          <ac:chgData name="Noémie Spiller" userId="e4bebb1e-116a-4f15-b3ae-274db878ded7" providerId="ADAL" clId="{ACBC70BE-A202-40CF-A5FF-2EE0176BA407}" dt="2023-08-30T12:02:03.713" v="11"/>
          <ac:spMkLst>
            <pc:docMk/>
            <pc:sldMk cId="3390338982" sldId="360"/>
            <ac:spMk id="4" creationId="{A99E98A0-5914-FA3C-06A9-2DE48750C436}"/>
          </ac:spMkLst>
        </pc:spChg>
      </pc:sldChg>
      <pc:sldChg chg="modSp">
        <pc:chgData name="Noémie Spiller" userId="e4bebb1e-116a-4f15-b3ae-274db878ded7" providerId="ADAL" clId="{ACBC70BE-A202-40CF-A5FF-2EE0176BA407}" dt="2023-08-30T12:02:03.713" v="11"/>
        <pc:sldMkLst>
          <pc:docMk/>
          <pc:sldMk cId="1757712717" sldId="361"/>
        </pc:sldMkLst>
        <pc:spChg chg="mod">
          <ac:chgData name="Noémie Spiller" userId="e4bebb1e-116a-4f15-b3ae-274db878ded7" providerId="ADAL" clId="{ACBC70BE-A202-40CF-A5FF-2EE0176BA407}" dt="2023-08-30T12:02:03.713" v="11"/>
          <ac:spMkLst>
            <pc:docMk/>
            <pc:sldMk cId="1757712717" sldId="361"/>
            <ac:spMk id="2" creationId="{A77FBF4E-3841-3C21-F390-4B3F8BDB1FFB}"/>
          </ac:spMkLst>
        </pc:spChg>
        <pc:spChg chg="mod">
          <ac:chgData name="Noémie Spiller" userId="e4bebb1e-116a-4f15-b3ae-274db878ded7" providerId="ADAL" clId="{ACBC70BE-A202-40CF-A5FF-2EE0176BA407}" dt="2023-08-30T12:02:03.713" v="11"/>
          <ac:spMkLst>
            <pc:docMk/>
            <pc:sldMk cId="1757712717" sldId="361"/>
            <ac:spMk id="3" creationId="{BE4494D0-AC5B-F3AE-2236-7D714980CFF5}"/>
          </ac:spMkLst>
        </pc:spChg>
        <pc:spChg chg="mod">
          <ac:chgData name="Noémie Spiller" userId="e4bebb1e-116a-4f15-b3ae-274db878ded7" providerId="ADAL" clId="{ACBC70BE-A202-40CF-A5FF-2EE0176BA407}" dt="2023-08-30T12:02:03.713" v="11"/>
          <ac:spMkLst>
            <pc:docMk/>
            <pc:sldMk cId="1757712717" sldId="361"/>
            <ac:spMk id="4" creationId="{3C8B132F-D6E4-54F1-EC01-69DB780F9124}"/>
          </ac:spMkLst>
        </pc:spChg>
      </pc:sldChg>
      <pc:sldChg chg="modSp">
        <pc:chgData name="Noémie Spiller" userId="e4bebb1e-116a-4f15-b3ae-274db878ded7" providerId="ADAL" clId="{ACBC70BE-A202-40CF-A5FF-2EE0176BA407}" dt="2023-08-30T12:02:03.713" v="11"/>
        <pc:sldMkLst>
          <pc:docMk/>
          <pc:sldMk cId="2429939281" sldId="362"/>
        </pc:sldMkLst>
        <pc:spChg chg="mod">
          <ac:chgData name="Noémie Spiller" userId="e4bebb1e-116a-4f15-b3ae-274db878ded7" providerId="ADAL" clId="{ACBC70BE-A202-40CF-A5FF-2EE0176BA407}" dt="2023-08-30T12:02:03.713" v="11"/>
          <ac:spMkLst>
            <pc:docMk/>
            <pc:sldMk cId="2429939281" sldId="362"/>
            <ac:spMk id="2" creationId="{A77FBF4E-3841-3C21-F390-4B3F8BDB1FFB}"/>
          </ac:spMkLst>
        </pc:spChg>
        <pc:spChg chg="mod">
          <ac:chgData name="Noémie Spiller" userId="e4bebb1e-116a-4f15-b3ae-274db878ded7" providerId="ADAL" clId="{ACBC70BE-A202-40CF-A5FF-2EE0176BA407}" dt="2023-08-30T12:02:03.713" v="11"/>
          <ac:spMkLst>
            <pc:docMk/>
            <pc:sldMk cId="2429939281" sldId="362"/>
            <ac:spMk id="3" creationId="{BE4494D0-AC5B-F3AE-2236-7D714980CFF5}"/>
          </ac:spMkLst>
        </pc:spChg>
        <pc:spChg chg="mod">
          <ac:chgData name="Noémie Spiller" userId="e4bebb1e-116a-4f15-b3ae-274db878ded7" providerId="ADAL" clId="{ACBC70BE-A202-40CF-A5FF-2EE0176BA407}" dt="2023-08-30T12:02:03.713" v="11"/>
          <ac:spMkLst>
            <pc:docMk/>
            <pc:sldMk cId="2429939281" sldId="362"/>
            <ac:spMk id="4" creationId="{3C8B132F-D6E4-54F1-EC01-69DB780F9124}"/>
          </ac:spMkLst>
        </pc:spChg>
      </pc:sldChg>
      <pc:sldChg chg="modSp mod">
        <pc:chgData name="Noémie Spiller" userId="e4bebb1e-116a-4f15-b3ae-274db878ded7" providerId="ADAL" clId="{ACBC70BE-A202-40CF-A5FF-2EE0176BA407}" dt="2023-08-30T12:02:03.779" v="16" actId="27636"/>
        <pc:sldMkLst>
          <pc:docMk/>
          <pc:sldMk cId="631507345" sldId="363"/>
        </pc:sldMkLst>
        <pc:spChg chg="mod">
          <ac:chgData name="Noémie Spiller" userId="e4bebb1e-116a-4f15-b3ae-274db878ded7" providerId="ADAL" clId="{ACBC70BE-A202-40CF-A5FF-2EE0176BA407}" dt="2023-08-30T12:02:03.713" v="11"/>
          <ac:spMkLst>
            <pc:docMk/>
            <pc:sldMk cId="631507345" sldId="363"/>
            <ac:spMk id="2" creationId="{F6D5388D-E77D-947A-1AFD-A31CBF7CB40B}"/>
          </ac:spMkLst>
        </pc:spChg>
        <pc:spChg chg="mod">
          <ac:chgData name="Noémie Spiller" userId="e4bebb1e-116a-4f15-b3ae-274db878ded7" providerId="ADAL" clId="{ACBC70BE-A202-40CF-A5FF-2EE0176BA407}" dt="2023-08-30T12:02:03.713" v="11"/>
          <ac:spMkLst>
            <pc:docMk/>
            <pc:sldMk cId="631507345" sldId="363"/>
            <ac:spMk id="3" creationId="{D3E82E8E-1B59-E6D8-87C7-E2A5390EBC15}"/>
          </ac:spMkLst>
        </pc:spChg>
        <pc:spChg chg="mod">
          <ac:chgData name="Noémie Spiller" userId="e4bebb1e-116a-4f15-b3ae-274db878ded7" providerId="ADAL" clId="{ACBC70BE-A202-40CF-A5FF-2EE0176BA407}" dt="2023-08-30T12:02:03.779" v="16" actId="27636"/>
          <ac:spMkLst>
            <pc:docMk/>
            <pc:sldMk cId="631507345" sldId="363"/>
            <ac:spMk id="4" creationId="{CA15E6D6-2CED-40C1-6D60-D79431FE8D1B}"/>
          </ac:spMkLst>
        </pc:spChg>
        <pc:spChg chg="mod">
          <ac:chgData name="Noémie Spiller" userId="e4bebb1e-116a-4f15-b3ae-274db878ded7" providerId="ADAL" clId="{ACBC70BE-A202-40CF-A5FF-2EE0176BA407}" dt="2023-08-30T12:02:03.713" v="11"/>
          <ac:spMkLst>
            <pc:docMk/>
            <pc:sldMk cId="631507345" sldId="363"/>
            <ac:spMk id="5" creationId="{172124D8-DEE1-4D02-F575-888DC01D6B03}"/>
          </ac:spMkLst>
        </pc:spChg>
      </pc:sldChg>
      <pc:sldChg chg="modSp mod">
        <pc:chgData name="Noémie Spiller" userId="e4bebb1e-116a-4f15-b3ae-274db878ded7" providerId="ADAL" clId="{ACBC70BE-A202-40CF-A5FF-2EE0176BA407}" dt="2023-08-30T12:02:03.784" v="17" actId="27636"/>
        <pc:sldMkLst>
          <pc:docMk/>
          <pc:sldMk cId="3437922278" sldId="364"/>
        </pc:sldMkLst>
        <pc:spChg chg="mod">
          <ac:chgData name="Noémie Spiller" userId="e4bebb1e-116a-4f15-b3ae-274db878ded7" providerId="ADAL" clId="{ACBC70BE-A202-40CF-A5FF-2EE0176BA407}" dt="2023-08-30T12:02:03.713" v="11"/>
          <ac:spMkLst>
            <pc:docMk/>
            <pc:sldMk cId="3437922278" sldId="364"/>
            <ac:spMk id="2" creationId="{E81EB958-4E24-CD77-2C50-BFDCD51C0224}"/>
          </ac:spMkLst>
        </pc:spChg>
        <pc:spChg chg="mod">
          <ac:chgData name="Noémie Spiller" userId="e4bebb1e-116a-4f15-b3ae-274db878ded7" providerId="ADAL" clId="{ACBC70BE-A202-40CF-A5FF-2EE0176BA407}" dt="2023-08-30T12:02:03.713" v="11"/>
          <ac:spMkLst>
            <pc:docMk/>
            <pc:sldMk cId="3437922278" sldId="364"/>
            <ac:spMk id="3" creationId="{3C03E576-2E75-E875-67A1-B9E85F10B0D4}"/>
          </ac:spMkLst>
        </pc:spChg>
        <pc:spChg chg="mod">
          <ac:chgData name="Noémie Spiller" userId="e4bebb1e-116a-4f15-b3ae-274db878ded7" providerId="ADAL" clId="{ACBC70BE-A202-40CF-A5FF-2EE0176BA407}" dt="2023-08-30T12:02:03.784" v="17" actId="27636"/>
          <ac:spMkLst>
            <pc:docMk/>
            <pc:sldMk cId="3437922278" sldId="364"/>
            <ac:spMk id="4" creationId="{03D7A956-7809-C743-98C2-DCB271759789}"/>
          </ac:spMkLst>
        </pc:spChg>
        <pc:spChg chg="mod">
          <ac:chgData name="Noémie Spiller" userId="e4bebb1e-116a-4f15-b3ae-274db878ded7" providerId="ADAL" clId="{ACBC70BE-A202-40CF-A5FF-2EE0176BA407}" dt="2023-08-30T12:02:03.713" v="11"/>
          <ac:spMkLst>
            <pc:docMk/>
            <pc:sldMk cId="3437922278" sldId="364"/>
            <ac:spMk id="5" creationId="{FB3503FE-83FC-AB88-F4E3-20C6B7C8C46B}"/>
          </ac:spMkLst>
        </pc:spChg>
      </pc:sldChg>
      <pc:sldChg chg="modSp">
        <pc:chgData name="Noémie Spiller" userId="e4bebb1e-116a-4f15-b3ae-274db878ded7" providerId="ADAL" clId="{ACBC70BE-A202-40CF-A5FF-2EE0176BA407}" dt="2023-08-30T12:02:03.713" v="11"/>
        <pc:sldMkLst>
          <pc:docMk/>
          <pc:sldMk cId="550192391" sldId="365"/>
        </pc:sldMkLst>
        <pc:spChg chg="mod">
          <ac:chgData name="Noémie Spiller" userId="e4bebb1e-116a-4f15-b3ae-274db878ded7" providerId="ADAL" clId="{ACBC70BE-A202-40CF-A5FF-2EE0176BA407}" dt="2023-08-30T12:02:03.713" v="11"/>
          <ac:spMkLst>
            <pc:docMk/>
            <pc:sldMk cId="550192391" sldId="365"/>
            <ac:spMk id="2" creationId="{2A3F8461-BCCE-5B5B-6512-6BE2EB38621B}"/>
          </ac:spMkLst>
        </pc:spChg>
        <pc:spChg chg="mod">
          <ac:chgData name="Noémie Spiller" userId="e4bebb1e-116a-4f15-b3ae-274db878ded7" providerId="ADAL" clId="{ACBC70BE-A202-40CF-A5FF-2EE0176BA407}" dt="2023-08-30T12:02:03.713" v="11"/>
          <ac:spMkLst>
            <pc:docMk/>
            <pc:sldMk cId="550192391" sldId="365"/>
            <ac:spMk id="3" creationId="{65B55E3E-E76E-1974-F39A-703DFB97F4D6}"/>
          </ac:spMkLst>
        </pc:spChg>
        <pc:spChg chg="mod">
          <ac:chgData name="Noémie Spiller" userId="e4bebb1e-116a-4f15-b3ae-274db878ded7" providerId="ADAL" clId="{ACBC70BE-A202-40CF-A5FF-2EE0176BA407}" dt="2023-08-30T12:02:03.713" v="11"/>
          <ac:spMkLst>
            <pc:docMk/>
            <pc:sldMk cId="550192391" sldId="365"/>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550192391" sldId="365"/>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123623950" sldId="366"/>
        </pc:sldMkLst>
        <pc:spChg chg="mod">
          <ac:chgData name="Noémie Spiller" userId="e4bebb1e-116a-4f15-b3ae-274db878ded7" providerId="ADAL" clId="{ACBC70BE-A202-40CF-A5FF-2EE0176BA407}" dt="2023-08-30T12:02:03.713" v="11"/>
          <ac:spMkLst>
            <pc:docMk/>
            <pc:sldMk cId="123623950" sldId="366"/>
            <ac:spMk id="2" creationId="{2A3F8461-BCCE-5B5B-6512-6BE2EB38621B}"/>
          </ac:spMkLst>
        </pc:spChg>
        <pc:spChg chg="mod">
          <ac:chgData name="Noémie Spiller" userId="e4bebb1e-116a-4f15-b3ae-274db878ded7" providerId="ADAL" clId="{ACBC70BE-A202-40CF-A5FF-2EE0176BA407}" dt="2023-08-30T12:02:03.713" v="11"/>
          <ac:spMkLst>
            <pc:docMk/>
            <pc:sldMk cId="123623950" sldId="366"/>
            <ac:spMk id="3" creationId="{65B55E3E-E76E-1974-F39A-703DFB97F4D6}"/>
          </ac:spMkLst>
        </pc:spChg>
        <pc:spChg chg="mod">
          <ac:chgData name="Noémie Spiller" userId="e4bebb1e-116a-4f15-b3ae-274db878ded7" providerId="ADAL" clId="{ACBC70BE-A202-40CF-A5FF-2EE0176BA407}" dt="2023-08-30T12:02:03.713" v="11"/>
          <ac:spMkLst>
            <pc:docMk/>
            <pc:sldMk cId="123623950" sldId="366"/>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123623950" sldId="366"/>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1759816095" sldId="367"/>
        </pc:sldMkLst>
        <pc:spChg chg="mod">
          <ac:chgData name="Noémie Spiller" userId="e4bebb1e-116a-4f15-b3ae-274db878ded7" providerId="ADAL" clId="{ACBC70BE-A202-40CF-A5FF-2EE0176BA407}" dt="2023-08-30T12:02:03.713" v="11"/>
          <ac:spMkLst>
            <pc:docMk/>
            <pc:sldMk cId="1759816095" sldId="367"/>
            <ac:spMk id="2" creationId="{2A3F8461-BCCE-5B5B-6512-6BE2EB38621B}"/>
          </ac:spMkLst>
        </pc:spChg>
        <pc:spChg chg="mod">
          <ac:chgData name="Noémie Spiller" userId="e4bebb1e-116a-4f15-b3ae-274db878ded7" providerId="ADAL" clId="{ACBC70BE-A202-40CF-A5FF-2EE0176BA407}" dt="2023-08-30T12:02:03.713" v="11"/>
          <ac:spMkLst>
            <pc:docMk/>
            <pc:sldMk cId="1759816095" sldId="367"/>
            <ac:spMk id="3" creationId="{65B55E3E-E76E-1974-F39A-703DFB97F4D6}"/>
          </ac:spMkLst>
        </pc:spChg>
        <pc:spChg chg="mod">
          <ac:chgData name="Noémie Spiller" userId="e4bebb1e-116a-4f15-b3ae-274db878ded7" providerId="ADAL" clId="{ACBC70BE-A202-40CF-A5FF-2EE0176BA407}" dt="2023-08-30T12:02:03.713" v="11"/>
          <ac:spMkLst>
            <pc:docMk/>
            <pc:sldMk cId="1759816095" sldId="367"/>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1759816095" sldId="367"/>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948618910" sldId="368"/>
        </pc:sldMkLst>
        <pc:spChg chg="mod">
          <ac:chgData name="Noémie Spiller" userId="e4bebb1e-116a-4f15-b3ae-274db878ded7" providerId="ADAL" clId="{ACBC70BE-A202-40CF-A5FF-2EE0176BA407}" dt="2023-08-30T12:02:03.713" v="11"/>
          <ac:spMkLst>
            <pc:docMk/>
            <pc:sldMk cId="948618910" sldId="368"/>
            <ac:spMk id="2" creationId="{2A3F8461-BCCE-5B5B-6512-6BE2EB38621B}"/>
          </ac:spMkLst>
        </pc:spChg>
        <pc:spChg chg="mod">
          <ac:chgData name="Noémie Spiller" userId="e4bebb1e-116a-4f15-b3ae-274db878ded7" providerId="ADAL" clId="{ACBC70BE-A202-40CF-A5FF-2EE0176BA407}" dt="2023-08-30T12:02:03.713" v="11"/>
          <ac:spMkLst>
            <pc:docMk/>
            <pc:sldMk cId="948618910" sldId="368"/>
            <ac:spMk id="3" creationId="{65B55E3E-E76E-1974-F39A-703DFB97F4D6}"/>
          </ac:spMkLst>
        </pc:spChg>
        <pc:spChg chg="mod">
          <ac:chgData name="Noémie Spiller" userId="e4bebb1e-116a-4f15-b3ae-274db878ded7" providerId="ADAL" clId="{ACBC70BE-A202-40CF-A5FF-2EE0176BA407}" dt="2023-08-30T12:02:03.713" v="11"/>
          <ac:spMkLst>
            <pc:docMk/>
            <pc:sldMk cId="948618910" sldId="368"/>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948618910" sldId="368"/>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882634397" sldId="369"/>
        </pc:sldMkLst>
        <pc:spChg chg="mod">
          <ac:chgData name="Noémie Spiller" userId="e4bebb1e-116a-4f15-b3ae-274db878ded7" providerId="ADAL" clId="{ACBC70BE-A202-40CF-A5FF-2EE0176BA407}" dt="2023-08-30T12:02:03.713" v="11"/>
          <ac:spMkLst>
            <pc:docMk/>
            <pc:sldMk cId="882634397" sldId="369"/>
            <ac:spMk id="2" creationId="{2A3F8461-BCCE-5B5B-6512-6BE2EB38621B}"/>
          </ac:spMkLst>
        </pc:spChg>
        <pc:spChg chg="mod">
          <ac:chgData name="Noémie Spiller" userId="e4bebb1e-116a-4f15-b3ae-274db878ded7" providerId="ADAL" clId="{ACBC70BE-A202-40CF-A5FF-2EE0176BA407}" dt="2023-08-30T12:02:03.713" v="11"/>
          <ac:spMkLst>
            <pc:docMk/>
            <pc:sldMk cId="882634397" sldId="369"/>
            <ac:spMk id="3" creationId="{65B55E3E-E76E-1974-F39A-703DFB97F4D6}"/>
          </ac:spMkLst>
        </pc:spChg>
        <pc:spChg chg="mod">
          <ac:chgData name="Noémie Spiller" userId="e4bebb1e-116a-4f15-b3ae-274db878ded7" providerId="ADAL" clId="{ACBC70BE-A202-40CF-A5FF-2EE0176BA407}" dt="2023-08-30T12:02:03.713" v="11"/>
          <ac:spMkLst>
            <pc:docMk/>
            <pc:sldMk cId="882634397" sldId="369"/>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882634397" sldId="369"/>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2536679889" sldId="371"/>
        </pc:sldMkLst>
        <pc:spChg chg="mod">
          <ac:chgData name="Noémie Spiller" userId="e4bebb1e-116a-4f15-b3ae-274db878ded7" providerId="ADAL" clId="{ACBC70BE-A202-40CF-A5FF-2EE0176BA407}" dt="2023-08-30T12:02:03.713" v="11"/>
          <ac:spMkLst>
            <pc:docMk/>
            <pc:sldMk cId="2536679889" sldId="371"/>
            <ac:spMk id="2" creationId="{27161D2F-CAA4-7D20-0E16-8E82900268C3}"/>
          </ac:spMkLst>
        </pc:spChg>
        <pc:spChg chg="mod">
          <ac:chgData name="Noémie Spiller" userId="e4bebb1e-116a-4f15-b3ae-274db878ded7" providerId="ADAL" clId="{ACBC70BE-A202-40CF-A5FF-2EE0176BA407}" dt="2023-08-30T12:02:03.713" v="11"/>
          <ac:spMkLst>
            <pc:docMk/>
            <pc:sldMk cId="2536679889" sldId="371"/>
            <ac:spMk id="3" creationId="{7A7C4617-A437-06BA-BDE7-35084C2B9C1E}"/>
          </ac:spMkLst>
        </pc:spChg>
        <pc:spChg chg="mod">
          <ac:chgData name="Noémie Spiller" userId="e4bebb1e-116a-4f15-b3ae-274db878ded7" providerId="ADAL" clId="{ACBC70BE-A202-40CF-A5FF-2EE0176BA407}" dt="2023-08-30T12:02:03.713" v="11"/>
          <ac:spMkLst>
            <pc:docMk/>
            <pc:sldMk cId="2536679889" sldId="371"/>
            <ac:spMk id="4" creationId="{41A2E00E-F78D-6E50-F88D-C84192B4D3AF}"/>
          </ac:spMkLst>
        </pc:spChg>
      </pc:sldChg>
      <pc:sldMasterChg chg="modSldLayout">
        <pc:chgData name="Noémie Spiller" userId="e4bebb1e-116a-4f15-b3ae-274db878ded7" providerId="ADAL" clId="{ACBC70BE-A202-40CF-A5FF-2EE0176BA407}" dt="2023-08-30T12:01:59.873" v="0"/>
        <pc:sldMasterMkLst>
          <pc:docMk/>
          <pc:sldMasterMk cId="391508935" sldId="2147483675"/>
        </pc:sldMasterMkLst>
        <pc:sldLayoutChg chg="delSp">
          <pc:chgData name="Noémie Spiller" userId="e4bebb1e-116a-4f15-b3ae-274db878ded7" providerId="ADAL" clId="{ACBC70BE-A202-40CF-A5FF-2EE0176BA407}" dt="2023-08-30T12:01:59.873" v="0"/>
          <pc:sldLayoutMkLst>
            <pc:docMk/>
            <pc:sldMasterMk cId="391508935" sldId="2147483675"/>
            <pc:sldLayoutMk cId="3352248256" sldId="2147483695"/>
          </pc:sldLayoutMkLst>
          <pc:grpChg chg="del">
            <ac:chgData name="Noémie Spiller" userId="e4bebb1e-116a-4f15-b3ae-274db878ded7" providerId="ADAL" clId="{ACBC70BE-A202-40CF-A5FF-2EE0176BA407}" dt="2023-08-30T12:01:59.873" v="0"/>
            <ac:grpSpMkLst>
              <pc:docMk/>
              <pc:sldMasterMk cId="391508935" sldId="2147483675"/>
              <pc:sldLayoutMk cId="3352248256" sldId="2147483695"/>
              <ac:grpSpMk id="27" creationId="{00000000-0000-0000-0000-000000000000}"/>
            </ac:grpSpMkLst>
          </pc:grpChg>
          <pc:picChg chg="del">
            <ac:chgData name="Noémie Spiller" userId="e4bebb1e-116a-4f15-b3ae-274db878ded7" providerId="ADAL" clId="{ACBC70BE-A202-40CF-A5FF-2EE0176BA407}" dt="2023-08-30T12:01:59.873" v="0"/>
            <ac:picMkLst>
              <pc:docMk/>
              <pc:sldMasterMk cId="391508935" sldId="2147483675"/>
              <pc:sldLayoutMk cId="3352248256" sldId="2147483695"/>
              <ac:picMk id="17" creationId="{0D523BEA-89A6-4B17-B26B-DE39D28062D5}"/>
            </ac:picMkLst>
          </pc:picChg>
        </pc:sldLayoutChg>
        <pc:sldLayoutChg chg="delSp">
          <pc:chgData name="Noémie Spiller" userId="e4bebb1e-116a-4f15-b3ae-274db878ded7" providerId="ADAL" clId="{ACBC70BE-A202-40CF-A5FF-2EE0176BA407}" dt="2023-08-30T12:01:59.873" v="0"/>
          <pc:sldLayoutMkLst>
            <pc:docMk/>
            <pc:sldMasterMk cId="391508935" sldId="2147483675"/>
            <pc:sldLayoutMk cId="1449542364" sldId="2147483702"/>
          </pc:sldLayoutMkLst>
          <pc:picChg chg="del">
            <ac:chgData name="Noémie Spiller" userId="e4bebb1e-116a-4f15-b3ae-274db878ded7" providerId="ADAL" clId="{ACBC70BE-A202-40CF-A5FF-2EE0176BA407}" dt="2023-08-30T12:01:59.873" v="0"/>
            <ac:picMkLst>
              <pc:docMk/>
              <pc:sldMasterMk cId="391508935" sldId="2147483675"/>
              <pc:sldLayoutMk cId="1449542364" sldId="2147483702"/>
              <ac:picMk id="7" creationId="{00000000-0000-0000-0000-000000000000}"/>
            </ac:picMkLst>
          </pc:picChg>
        </pc:sldLayoutChg>
      </pc:sldMasterChg>
      <pc:sldMasterChg chg="modSp mod modSldLayout">
        <pc:chgData name="Noémie Spiller" userId="e4bebb1e-116a-4f15-b3ae-274db878ded7" providerId="ADAL" clId="{ACBC70BE-A202-40CF-A5FF-2EE0176BA407}" dt="2023-08-30T12:05:10.674" v="104"/>
        <pc:sldMasterMkLst>
          <pc:docMk/>
          <pc:sldMasterMk cId="347641393" sldId="2147483678"/>
        </pc:sldMasterMkLst>
        <pc:spChg chg="mod">
          <ac:chgData name="Noémie Spiller" userId="e4bebb1e-116a-4f15-b3ae-274db878ded7" providerId="ADAL" clId="{ACBC70BE-A202-40CF-A5FF-2EE0176BA407}" dt="2023-08-30T12:04:03.003" v="55" actId="20577"/>
          <ac:spMkLst>
            <pc:docMk/>
            <pc:sldMasterMk cId="347641393" sldId="2147483678"/>
            <ac:spMk id="5" creationId="{00000000-0000-0000-0000-000000000000}"/>
          </ac:spMkLst>
        </pc:spChg>
        <pc:sldLayoutChg chg="delSp mod">
          <pc:chgData name="Noémie Spiller" userId="e4bebb1e-116a-4f15-b3ae-274db878ded7" providerId="ADAL" clId="{ACBC70BE-A202-40CF-A5FF-2EE0176BA407}" dt="2023-08-30T12:02:48.370" v="23" actId="478"/>
          <pc:sldLayoutMkLst>
            <pc:docMk/>
            <pc:sldMasterMk cId="347641393" sldId="2147483678"/>
            <pc:sldLayoutMk cId="3462981080" sldId="2147483679"/>
          </pc:sldLayoutMkLst>
          <pc:spChg chg="del">
            <ac:chgData name="Noémie Spiller" userId="e4bebb1e-116a-4f15-b3ae-274db878ded7" providerId="ADAL" clId="{ACBC70BE-A202-40CF-A5FF-2EE0176BA407}" dt="2023-08-30T12:02:48.370" v="23" actId="478"/>
            <ac:spMkLst>
              <pc:docMk/>
              <pc:sldMasterMk cId="347641393" sldId="2147483678"/>
              <pc:sldLayoutMk cId="3462981080" sldId="2147483679"/>
              <ac:spMk id="23" creationId="{6354D33E-28C2-47F2-851F-773C0FE0AB9E}"/>
            </ac:spMkLst>
          </pc:spChg>
        </pc:sldLayoutChg>
        <pc:sldLayoutChg chg="delSp mod">
          <pc:chgData name="Noémie Spiller" userId="e4bebb1e-116a-4f15-b3ae-274db878ded7" providerId="ADAL" clId="{ACBC70BE-A202-40CF-A5FF-2EE0176BA407}" dt="2023-08-30T12:02:40.804" v="22" actId="478"/>
          <pc:sldLayoutMkLst>
            <pc:docMk/>
            <pc:sldMasterMk cId="347641393" sldId="2147483678"/>
            <pc:sldLayoutMk cId="573835482" sldId="2147483680"/>
          </pc:sldLayoutMkLst>
          <pc:spChg chg="del">
            <ac:chgData name="Noémie Spiller" userId="e4bebb1e-116a-4f15-b3ae-274db878ded7" providerId="ADAL" clId="{ACBC70BE-A202-40CF-A5FF-2EE0176BA407}" dt="2023-08-30T12:02:40.804" v="22" actId="478"/>
            <ac:spMkLst>
              <pc:docMk/>
              <pc:sldMasterMk cId="347641393" sldId="2147483678"/>
              <pc:sldLayoutMk cId="573835482" sldId="2147483680"/>
              <ac:spMk id="5" creationId="{00000000-0000-0000-0000-000000000000}"/>
            </ac:spMkLst>
          </pc:spChg>
        </pc:sldLayoutChg>
        <pc:sldLayoutChg chg="delSp mod">
          <pc:chgData name="Noémie Spiller" userId="e4bebb1e-116a-4f15-b3ae-274db878ded7" providerId="ADAL" clId="{ACBC70BE-A202-40CF-A5FF-2EE0176BA407}" dt="2023-08-30T12:02:53.258" v="24" actId="478"/>
          <pc:sldLayoutMkLst>
            <pc:docMk/>
            <pc:sldMasterMk cId="347641393" sldId="2147483678"/>
            <pc:sldLayoutMk cId="4243542868" sldId="2147483681"/>
          </pc:sldLayoutMkLst>
          <pc:spChg chg="del">
            <ac:chgData name="Noémie Spiller" userId="e4bebb1e-116a-4f15-b3ae-274db878ded7" providerId="ADAL" clId="{ACBC70BE-A202-40CF-A5FF-2EE0176BA407}" dt="2023-08-30T12:02:53.258" v="24" actId="478"/>
            <ac:spMkLst>
              <pc:docMk/>
              <pc:sldMasterMk cId="347641393" sldId="2147483678"/>
              <pc:sldLayoutMk cId="4243542868" sldId="2147483681"/>
              <ac:spMk id="5" creationId="{00000000-0000-0000-0000-000000000000}"/>
            </ac:spMkLst>
          </pc:spChg>
        </pc:sldLayoutChg>
        <pc:sldLayoutChg chg="delSp mod">
          <pc:chgData name="Noémie Spiller" userId="e4bebb1e-116a-4f15-b3ae-274db878ded7" providerId="ADAL" clId="{ACBC70BE-A202-40CF-A5FF-2EE0176BA407}" dt="2023-08-30T12:04:17.481" v="56" actId="478"/>
          <pc:sldLayoutMkLst>
            <pc:docMk/>
            <pc:sldMasterMk cId="347641393" sldId="2147483678"/>
            <pc:sldLayoutMk cId="746149879" sldId="2147483682"/>
          </pc:sldLayoutMkLst>
          <pc:spChg chg="del">
            <ac:chgData name="Noémie Spiller" userId="e4bebb1e-116a-4f15-b3ae-274db878ded7" providerId="ADAL" clId="{ACBC70BE-A202-40CF-A5FF-2EE0176BA407}" dt="2023-08-30T12:04:17.481" v="56" actId="478"/>
            <ac:spMkLst>
              <pc:docMk/>
              <pc:sldMasterMk cId="347641393" sldId="2147483678"/>
              <pc:sldLayoutMk cId="746149879" sldId="2147483682"/>
              <ac:spMk id="5" creationId="{00000000-0000-0000-0000-000000000000}"/>
            </ac:spMkLst>
          </pc:spChg>
        </pc:sldLayoutChg>
        <pc:sldLayoutChg chg="modSp mod">
          <pc:chgData name="Noémie Spiller" userId="e4bebb1e-116a-4f15-b3ae-274db878ded7" providerId="ADAL" clId="{ACBC70BE-A202-40CF-A5FF-2EE0176BA407}" dt="2023-08-30T12:04:33.277" v="87" actId="20577"/>
          <pc:sldLayoutMkLst>
            <pc:docMk/>
            <pc:sldMasterMk cId="347641393" sldId="2147483678"/>
            <pc:sldLayoutMk cId="3810950308" sldId="2147483684"/>
          </pc:sldLayoutMkLst>
          <pc:spChg chg="mod">
            <ac:chgData name="Noémie Spiller" userId="e4bebb1e-116a-4f15-b3ae-274db878ded7" providerId="ADAL" clId="{ACBC70BE-A202-40CF-A5FF-2EE0176BA407}" dt="2023-08-30T12:04:33.277" v="87" actId="20577"/>
            <ac:spMkLst>
              <pc:docMk/>
              <pc:sldMasterMk cId="347641393" sldId="2147483678"/>
              <pc:sldLayoutMk cId="3810950308" sldId="2147483684"/>
              <ac:spMk id="8" creationId="{00000000-0000-0000-0000-000000000000}"/>
            </ac:spMkLst>
          </pc:spChg>
        </pc:sldLayoutChg>
        <pc:sldLayoutChg chg="modSp mod">
          <pc:chgData name="Noémie Spiller" userId="e4bebb1e-116a-4f15-b3ae-274db878ded7" providerId="ADAL" clId="{ACBC70BE-A202-40CF-A5FF-2EE0176BA407}" dt="2023-08-30T12:04:48.921" v="98"/>
          <pc:sldLayoutMkLst>
            <pc:docMk/>
            <pc:sldMasterMk cId="347641393" sldId="2147483678"/>
            <pc:sldLayoutMk cId="2627236015" sldId="2147483685"/>
          </pc:sldLayoutMkLst>
          <pc:spChg chg="mod">
            <ac:chgData name="Noémie Spiller" userId="e4bebb1e-116a-4f15-b3ae-274db878ded7" providerId="ADAL" clId="{ACBC70BE-A202-40CF-A5FF-2EE0176BA407}" dt="2023-08-30T12:04:48.921" v="98"/>
            <ac:spMkLst>
              <pc:docMk/>
              <pc:sldMasterMk cId="347641393" sldId="2147483678"/>
              <pc:sldLayoutMk cId="2627236015" sldId="2147483685"/>
              <ac:spMk id="8" creationId="{00000000-0000-0000-0000-000000000000}"/>
            </ac:spMkLst>
          </pc:spChg>
        </pc:sldLayoutChg>
        <pc:sldLayoutChg chg="modSp mod">
          <pc:chgData name="Noémie Spiller" userId="e4bebb1e-116a-4f15-b3ae-274db878ded7" providerId="ADAL" clId="{ACBC70BE-A202-40CF-A5FF-2EE0176BA407}" dt="2023-08-30T12:04:52.008" v="99"/>
          <pc:sldLayoutMkLst>
            <pc:docMk/>
            <pc:sldMasterMk cId="347641393" sldId="2147483678"/>
            <pc:sldLayoutMk cId="3077598669" sldId="2147483686"/>
          </pc:sldLayoutMkLst>
          <pc:spChg chg="mod">
            <ac:chgData name="Noémie Spiller" userId="e4bebb1e-116a-4f15-b3ae-274db878ded7" providerId="ADAL" clId="{ACBC70BE-A202-40CF-A5FF-2EE0176BA407}" dt="2023-08-30T12:04:52.008" v="99"/>
            <ac:spMkLst>
              <pc:docMk/>
              <pc:sldMasterMk cId="347641393" sldId="2147483678"/>
              <pc:sldLayoutMk cId="3077598669" sldId="2147483686"/>
              <ac:spMk id="8" creationId="{00000000-0000-0000-0000-000000000000}"/>
            </ac:spMkLst>
          </pc:spChg>
        </pc:sldLayoutChg>
        <pc:sldLayoutChg chg="modSp mod">
          <pc:chgData name="Noémie Spiller" userId="e4bebb1e-116a-4f15-b3ae-274db878ded7" providerId="ADAL" clId="{ACBC70BE-A202-40CF-A5FF-2EE0176BA407}" dt="2023-08-30T12:04:55.393" v="100"/>
          <pc:sldLayoutMkLst>
            <pc:docMk/>
            <pc:sldMasterMk cId="347641393" sldId="2147483678"/>
            <pc:sldLayoutMk cId="3170483226" sldId="2147483687"/>
          </pc:sldLayoutMkLst>
          <pc:spChg chg="mod">
            <ac:chgData name="Noémie Spiller" userId="e4bebb1e-116a-4f15-b3ae-274db878ded7" providerId="ADAL" clId="{ACBC70BE-A202-40CF-A5FF-2EE0176BA407}" dt="2023-08-30T12:04:55.393" v="100"/>
            <ac:spMkLst>
              <pc:docMk/>
              <pc:sldMasterMk cId="347641393" sldId="2147483678"/>
              <pc:sldLayoutMk cId="3170483226" sldId="2147483687"/>
              <ac:spMk id="8" creationId="{00000000-0000-0000-0000-000000000000}"/>
            </ac:spMkLst>
          </pc:spChg>
        </pc:sldLayoutChg>
        <pc:sldLayoutChg chg="modSp mod">
          <pc:chgData name="Noémie Spiller" userId="e4bebb1e-116a-4f15-b3ae-274db878ded7" providerId="ADAL" clId="{ACBC70BE-A202-40CF-A5FF-2EE0176BA407}" dt="2023-08-30T12:04:58.535" v="101"/>
          <pc:sldLayoutMkLst>
            <pc:docMk/>
            <pc:sldMasterMk cId="347641393" sldId="2147483678"/>
            <pc:sldLayoutMk cId="1133679053" sldId="2147483688"/>
          </pc:sldLayoutMkLst>
          <pc:spChg chg="mod">
            <ac:chgData name="Noémie Spiller" userId="e4bebb1e-116a-4f15-b3ae-274db878ded7" providerId="ADAL" clId="{ACBC70BE-A202-40CF-A5FF-2EE0176BA407}" dt="2023-08-30T12:04:58.535" v="101"/>
            <ac:spMkLst>
              <pc:docMk/>
              <pc:sldMasterMk cId="347641393" sldId="2147483678"/>
              <pc:sldLayoutMk cId="1133679053" sldId="2147483688"/>
              <ac:spMk id="8" creationId="{00000000-0000-0000-0000-000000000000}"/>
            </ac:spMkLst>
          </pc:spChg>
        </pc:sldLayoutChg>
        <pc:sldLayoutChg chg="modSp mod">
          <pc:chgData name="Noémie Spiller" userId="e4bebb1e-116a-4f15-b3ae-274db878ded7" providerId="ADAL" clId="{ACBC70BE-A202-40CF-A5FF-2EE0176BA407}" dt="2023-08-30T12:05:02.837" v="102"/>
          <pc:sldLayoutMkLst>
            <pc:docMk/>
            <pc:sldMasterMk cId="347641393" sldId="2147483678"/>
            <pc:sldLayoutMk cId="3818603656" sldId="2147483689"/>
          </pc:sldLayoutMkLst>
          <pc:spChg chg="mod">
            <ac:chgData name="Noémie Spiller" userId="e4bebb1e-116a-4f15-b3ae-274db878ded7" providerId="ADAL" clId="{ACBC70BE-A202-40CF-A5FF-2EE0176BA407}" dt="2023-08-30T12:05:02.837" v="102"/>
            <ac:spMkLst>
              <pc:docMk/>
              <pc:sldMasterMk cId="347641393" sldId="2147483678"/>
              <pc:sldLayoutMk cId="3818603656" sldId="2147483689"/>
              <ac:spMk id="8" creationId="{00000000-0000-0000-0000-000000000000}"/>
            </ac:spMkLst>
          </pc:spChg>
        </pc:sldLayoutChg>
        <pc:sldLayoutChg chg="modSp mod">
          <pc:chgData name="Noémie Spiller" userId="e4bebb1e-116a-4f15-b3ae-274db878ded7" providerId="ADAL" clId="{ACBC70BE-A202-40CF-A5FF-2EE0176BA407}" dt="2023-08-30T12:05:07.175" v="103"/>
          <pc:sldLayoutMkLst>
            <pc:docMk/>
            <pc:sldMasterMk cId="347641393" sldId="2147483678"/>
            <pc:sldLayoutMk cId="1680103021" sldId="2147483690"/>
          </pc:sldLayoutMkLst>
          <pc:spChg chg="mod">
            <ac:chgData name="Noémie Spiller" userId="e4bebb1e-116a-4f15-b3ae-274db878ded7" providerId="ADAL" clId="{ACBC70BE-A202-40CF-A5FF-2EE0176BA407}" dt="2023-08-30T12:05:07.175" v="103"/>
            <ac:spMkLst>
              <pc:docMk/>
              <pc:sldMasterMk cId="347641393" sldId="2147483678"/>
              <pc:sldLayoutMk cId="1680103021" sldId="2147483690"/>
              <ac:spMk id="7" creationId="{5FA9BD1D-40AC-4766-9D87-7CD9F9338F55}"/>
            </ac:spMkLst>
          </pc:spChg>
        </pc:sldLayoutChg>
        <pc:sldLayoutChg chg="modSp mod">
          <pc:chgData name="Noémie Spiller" userId="e4bebb1e-116a-4f15-b3ae-274db878ded7" providerId="ADAL" clId="{ACBC70BE-A202-40CF-A5FF-2EE0176BA407}" dt="2023-08-30T12:05:10.674" v="104"/>
          <pc:sldLayoutMkLst>
            <pc:docMk/>
            <pc:sldMasterMk cId="347641393" sldId="2147483678"/>
            <pc:sldLayoutMk cId="1842376764" sldId="2147483691"/>
          </pc:sldLayoutMkLst>
          <pc:spChg chg="mod">
            <ac:chgData name="Noémie Spiller" userId="e4bebb1e-116a-4f15-b3ae-274db878ded7" providerId="ADAL" clId="{ACBC70BE-A202-40CF-A5FF-2EE0176BA407}" dt="2023-08-30T12:05:10.674" v="104"/>
            <ac:spMkLst>
              <pc:docMk/>
              <pc:sldMasterMk cId="347641393" sldId="2147483678"/>
              <pc:sldLayoutMk cId="1842376764" sldId="2147483691"/>
              <ac:spMk id="8" creationId="{00000000-0000-0000-0000-000000000000}"/>
            </ac:spMkLst>
          </pc:spChg>
        </pc:sldLayoutChg>
      </pc:sldMasterChg>
    </pc:docChg>
  </pc:docChgLst>
  <pc:docChgLst>
    <pc:chgData name="Noémie Spiller" userId="S::nspiller@stud.hs-heilbronn.de::e4bebb1e-116a-4f15-b3ae-274db878ded7" providerId="AD" clId="Web-{2231098F-5433-04E5-57F5-9A3598561803}"/>
    <pc:docChg chg="modSld">
      <pc:chgData name="Noémie Spiller" userId="S::nspiller@stud.hs-heilbronn.de::e4bebb1e-116a-4f15-b3ae-274db878ded7" providerId="AD" clId="Web-{2231098F-5433-04E5-57F5-9A3598561803}" dt="2023-08-30T12:11:32.873" v="0" actId="1076"/>
      <pc:docMkLst>
        <pc:docMk/>
      </pc:docMkLst>
      <pc:sldChg chg="modSp">
        <pc:chgData name="Noémie Spiller" userId="S::nspiller@stud.hs-heilbronn.de::e4bebb1e-116a-4f15-b3ae-274db878ded7" providerId="AD" clId="Web-{2231098F-5433-04E5-57F5-9A3598561803}" dt="2023-08-30T12:11:32.873" v="0" actId="1076"/>
        <pc:sldMkLst>
          <pc:docMk/>
          <pc:sldMk cId="3227529080" sldId="351"/>
        </pc:sldMkLst>
        <pc:picChg chg="mod">
          <ac:chgData name="Noémie Spiller" userId="S::nspiller@stud.hs-heilbronn.de::e4bebb1e-116a-4f15-b3ae-274db878ded7" providerId="AD" clId="Web-{2231098F-5433-04E5-57F5-9A3598561803}" dt="2023-08-30T12:11:32.873" v="0" actId="1076"/>
          <ac:picMkLst>
            <pc:docMk/>
            <pc:sldMk cId="3227529080" sldId="351"/>
            <ac:picMk id="9" creationId="{8C85FD96-CC01-5668-CF1A-34ED531DBB59}"/>
          </ac:picMkLst>
        </pc:picChg>
      </pc:sldChg>
    </pc:docChg>
  </pc:docChgLst>
  <pc:docChgLst>
    <pc:chgData name="Noémie Spiller" userId="e4bebb1e-116a-4f15-b3ae-274db878ded7" providerId="ADAL" clId="{D36FFFDD-6DEC-47CC-BAB1-B73142DE9E4F}"/>
    <pc:docChg chg="undo redo custSel addSld delSld modSld sldOrd">
      <pc:chgData name="Noémie Spiller" userId="e4bebb1e-116a-4f15-b3ae-274db878ded7" providerId="ADAL" clId="{D36FFFDD-6DEC-47CC-BAB1-B73142DE9E4F}" dt="2023-07-13T10:04:04.337" v="3677" actId="2696"/>
      <pc:docMkLst>
        <pc:docMk/>
      </pc:docMkLst>
      <pc:sldChg chg="modNotesTx">
        <pc:chgData name="Noémie Spiller" userId="e4bebb1e-116a-4f15-b3ae-274db878ded7" providerId="ADAL" clId="{D36FFFDD-6DEC-47CC-BAB1-B73142DE9E4F}" dt="2023-07-12T14:17:55.629" v="68" actId="20577"/>
        <pc:sldMkLst>
          <pc:docMk/>
          <pc:sldMk cId="1679769906" sldId="318"/>
        </pc:sldMkLst>
      </pc:sldChg>
      <pc:sldChg chg="modSp mod ord modNotesTx">
        <pc:chgData name="Noémie Spiller" userId="e4bebb1e-116a-4f15-b3ae-274db878ded7" providerId="ADAL" clId="{D36FFFDD-6DEC-47CC-BAB1-B73142DE9E4F}" dt="2023-07-12T18:43:10.845" v="2093"/>
        <pc:sldMkLst>
          <pc:docMk/>
          <pc:sldMk cId="4179259077" sldId="340"/>
        </pc:sldMkLst>
        <pc:spChg chg="mod">
          <ac:chgData name="Noémie Spiller" userId="e4bebb1e-116a-4f15-b3ae-274db878ded7" providerId="ADAL" clId="{D36FFFDD-6DEC-47CC-BAB1-B73142DE9E4F}" dt="2023-07-12T18:32:50.890" v="1837"/>
          <ac:spMkLst>
            <pc:docMk/>
            <pc:sldMk cId="4179259077" sldId="340"/>
            <ac:spMk id="4" creationId="{3C8B132F-D6E4-54F1-EC01-69DB780F9124}"/>
          </ac:spMkLst>
        </pc:spChg>
      </pc:sldChg>
      <pc:sldChg chg="ord">
        <pc:chgData name="Noémie Spiller" userId="e4bebb1e-116a-4f15-b3ae-274db878ded7" providerId="ADAL" clId="{D36FFFDD-6DEC-47CC-BAB1-B73142DE9E4F}" dt="2023-07-12T18:43:23.975" v="2095"/>
        <pc:sldMkLst>
          <pc:docMk/>
          <pc:sldMk cId="1160953291" sldId="342"/>
        </pc:sldMkLst>
      </pc:sldChg>
      <pc:sldChg chg="modNotesTx">
        <pc:chgData name="Noémie Spiller" userId="e4bebb1e-116a-4f15-b3ae-274db878ded7" providerId="ADAL" clId="{D36FFFDD-6DEC-47CC-BAB1-B73142DE9E4F}" dt="2023-07-12T14:16:54.778" v="36" actId="20577"/>
        <pc:sldMkLst>
          <pc:docMk/>
          <pc:sldMk cId="853451644" sldId="345"/>
        </pc:sldMkLst>
      </pc:sldChg>
      <pc:sldChg chg="modSp mod ord modNotesTx">
        <pc:chgData name="Noémie Spiller" userId="e4bebb1e-116a-4f15-b3ae-274db878ded7" providerId="ADAL" clId="{D36FFFDD-6DEC-47CC-BAB1-B73142DE9E4F}" dt="2023-07-12T18:59:18.088" v="2599" actId="20577"/>
        <pc:sldMkLst>
          <pc:docMk/>
          <pc:sldMk cId="3942911074" sldId="346"/>
        </pc:sldMkLst>
        <pc:spChg chg="mod">
          <ac:chgData name="Noémie Spiller" userId="e4bebb1e-116a-4f15-b3ae-274db878ded7" providerId="ADAL" clId="{D36FFFDD-6DEC-47CC-BAB1-B73142DE9E4F}" dt="2023-07-12T18:22:27.643" v="1708" actId="20577"/>
          <ac:spMkLst>
            <pc:docMk/>
            <pc:sldMk cId="3942911074" sldId="346"/>
            <ac:spMk id="4" creationId="{295BA30D-9761-53E3-1711-73E7EA2F9F04}"/>
          </ac:spMkLst>
        </pc:spChg>
      </pc:sldChg>
      <pc:sldChg chg="modSp mod ord modNotesTx">
        <pc:chgData name="Noémie Spiller" userId="e4bebb1e-116a-4f15-b3ae-274db878ded7" providerId="ADAL" clId="{D36FFFDD-6DEC-47CC-BAB1-B73142DE9E4F}" dt="2023-07-12T18:58:38.185" v="2531" actId="20577"/>
        <pc:sldMkLst>
          <pc:docMk/>
          <pc:sldMk cId="1265294367" sldId="354"/>
        </pc:sldMkLst>
        <pc:spChg chg="mod">
          <ac:chgData name="Noémie Spiller" userId="e4bebb1e-116a-4f15-b3ae-274db878ded7" providerId="ADAL" clId="{D36FFFDD-6DEC-47CC-BAB1-B73142DE9E4F}" dt="2023-07-12T18:21:59.612" v="1685"/>
          <ac:spMkLst>
            <pc:docMk/>
            <pc:sldMk cId="1265294367" sldId="354"/>
            <ac:spMk id="4" creationId="{F012EDB5-6611-0434-0C85-DDFC499C665E}"/>
          </ac:spMkLst>
        </pc:spChg>
      </pc:sldChg>
      <pc:sldChg chg="modSp new del mod">
        <pc:chgData name="Noémie Spiller" userId="e4bebb1e-116a-4f15-b3ae-274db878ded7" providerId="ADAL" clId="{D36FFFDD-6DEC-47CC-BAB1-B73142DE9E4F}" dt="2023-07-12T15:30:30.294" v="299" actId="47"/>
        <pc:sldMkLst>
          <pc:docMk/>
          <pc:sldMk cId="1404412303" sldId="355"/>
        </pc:sldMkLst>
        <pc:spChg chg="mod">
          <ac:chgData name="Noémie Spiller" userId="e4bebb1e-116a-4f15-b3ae-274db878ded7" providerId="ADAL" clId="{D36FFFDD-6DEC-47CC-BAB1-B73142DE9E4F}" dt="2023-07-12T14:16:34.595" v="28" actId="20577"/>
          <ac:spMkLst>
            <pc:docMk/>
            <pc:sldMk cId="1404412303" sldId="355"/>
            <ac:spMk id="4" creationId="{9EAB0FEB-60C9-ECEC-2F76-6FA78E6B5FCD}"/>
          </ac:spMkLst>
        </pc:spChg>
        <pc:spChg chg="mod">
          <ac:chgData name="Noémie Spiller" userId="e4bebb1e-116a-4f15-b3ae-274db878ded7" providerId="ADAL" clId="{D36FFFDD-6DEC-47CC-BAB1-B73142DE9E4F}" dt="2023-07-12T14:24:28.170" v="263" actId="20577"/>
          <ac:spMkLst>
            <pc:docMk/>
            <pc:sldMk cId="1404412303" sldId="355"/>
            <ac:spMk id="5" creationId="{DB8EFF2F-800E-0742-45EF-84D7D42115F7}"/>
          </ac:spMkLst>
        </pc:spChg>
      </pc:sldChg>
      <pc:sldChg chg="modSp new mod">
        <pc:chgData name="Noémie Spiller" userId="e4bebb1e-116a-4f15-b3ae-274db878ded7" providerId="ADAL" clId="{D36FFFDD-6DEC-47CC-BAB1-B73142DE9E4F}" dt="2023-07-12T14:18:09.753" v="99" actId="20577"/>
        <pc:sldMkLst>
          <pc:docMk/>
          <pc:sldMk cId="535043819" sldId="356"/>
        </pc:sldMkLst>
        <pc:spChg chg="mod">
          <ac:chgData name="Noémie Spiller" userId="e4bebb1e-116a-4f15-b3ae-274db878ded7" providerId="ADAL" clId="{D36FFFDD-6DEC-47CC-BAB1-B73142DE9E4F}" dt="2023-07-12T14:18:07.290" v="95" actId="20577"/>
          <ac:spMkLst>
            <pc:docMk/>
            <pc:sldMk cId="535043819" sldId="356"/>
            <ac:spMk id="4" creationId="{6B2CF665-AF1C-77E3-EAD0-F4BA019A8BA8}"/>
          </ac:spMkLst>
        </pc:spChg>
        <pc:spChg chg="mod">
          <ac:chgData name="Noémie Spiller" userId="e4bebb1e-116a-4f15-b3ae-274db878ded7" providerId="ADAL" clId="{D36FFFDD-6DEC-47CC-BAB1-B73142DE9E4F}" dt="2023-07-12T14:18:09.753" v="99" actId="20577"/>
          <ac:spMkLst>
            <pc:docMk/>
            <pc:sldMk cId="535043819" sldId="356"/>
            <ac:spMk id="5" creationId="{867ACC5D-5248-78A5-D32F-68D9A8EB59FE}"/>
          </ac:spMkLst>
        </pc:spChg>
      </pc:sldChg>
      <pc:sldChg chg="addSp delSp modSp new mod ord modAnim modNotesTx">
        <pc:chgData name="Noémie Spiller" userId="e4bebb1e-116a-4f15-b3ae-274db878ded7" providerId="ADAL" clId="{D36FFFDD-6DEC-47CC-BAB1-B73142DE9E4F}" dt="2023-07-12T18:17:30.673" v="1409" actId="20577"/>
        <pc:sldMkLst>
          <pc:docMk/>
          <pc:sldMk cId="3772449612" sldId="357"/>
        </pc:sldMkLst>
        <pc:spChg chg="mod">
          <ac:chgData name="Noémie Spiller" userId="e4bebb1e-116a-4f15-b3ae-274db878ded7" providerId="ADAL" clId="{D36FFFDD-6DEC-47CC-BAB1-B73142DE9E4F}" dt="2023-07-12T18:17:30.673" v="1409" actId="20577"/>
          <ac:spMkLst>
            <pc:docMk/>
            <pc:sldMk cId="3772449612" sldId="357"/>
            <ac:spMk id="4" creationId="{3D231123-C92A-6EEE-2324-510C9D856EF6}"/>
          </ac:spMkLst>
        </pc:spChg>
        <pc:spChg chg="del mod">
          <ac:chgData name="Noémie Spiller" userId="e4bebb1e-116a-4f15-b3ae-274db878ded7" providerId="ADAL" clId="{D36FFFDD-6DEC-47CC-BAB1-B73142DE9E4F}" dt="2023-07-12T17:43:11.296" v="420"/>
          <ac:spMkLst>
            <pc:docMk/>
            <pc:sldMk cId="3772449612" sldId="357"/>
            <ac:spMk id="5" creationId="{863ECCB2-BA6F-E393-0C84-628A75B56F00}"/>
          </ac:spMkLst>
        </pc:spChg>
        <pc:picChg chg="add mod">
          <ac:chgData name="Noémie Spiller" userId="e4bebb1e-116a-4f15-b3ae-274db878ded7" providerId="ADAL" clId="{D36FFFDD-6DEC-47CC-BAB1-B73142DE9E4F}" dt="2023-07-12T17:43:11.296" v="420"/>
          <ac:picMkLst>
            <pc:docMk/>
            <pc:sldMk cId="3772449612" sldId="357"/>
            <ac:picMk id="6" creationId="{056AB224-7C6D-ED93-B4AC-DFF03C845E41}"/>
          </ac:picMkLst>
        </pc:picChg>
      </pc:sldChg>
      <pc:sldChg chg="addSp delSp modSp new mod ord modAnim modNotesTx">
        <pc:chgData name="Noémie Spiller" userId="e4bebb1e-116a-4f15-b3ae-274db878ded7" providerId="ADAL" clId="{D36FFFDD-6DEC-47CC-BAB1-B73142DE9E4F}" dt="2023-07-12T18:32:38.384" v="1836" actId="20577"/>
        <pc:sldMkLst>
          <pc:docMk/>
          <pc:sldMk cId="1078947628" sldId="358"/>
        </pc:sldMkLst>
        <pc:spChg chg="mod">
          <ac:chgData name="Noémie Spiller" userId="e4bebb1e-116a-4f15-b3ae-274db878ded7" providerId="ADAL" clId="{D36FFFDD-6DEC-47CC-BAB1-B73142DE9E4F}" dt="2023-07-12T18:32:38.384" v="1836" actId="20577"/>
          <ac:spMkLst>
            <pc:docMk/>
            <pc:sldMk cId="1078947628" sldId="358"/>
            <ac:spMk id="4" creationId="{F6719416-C3C1-F0E5-924B-FE94F18B41C0}"/>
          </ac:spMkLst>
        </pc:spChg>
        <pc:spChg chg="del mod">
          <ac:chgData name="Noémie Spiller" userId="e4bebb1e-116a-4f15-b3ae-274db878ded7" providerId="ADAL" clId="{D36FFFDD-6DEC-47CC-BAB1-B73142DE9E4F}" dt="2023-07-12T18:31:50.685" v="1760"/>
          <ac:spMkLst>
            <pc:docMk/>
            <pc:sldMk cId="1078947628" sldId="358"/>
            <ac:spMk id="5" creationId="{65BD2594-6A56-D54A-2D1F-3AB51F9F80CB}"/>
          </ac:spMkLst>
        </pc:spChg>
        <pc:picChg chg="add mod">
          <ac:chgData name="Noémie Spiller" userId="e4bebb1e-116a-4f15-b3ae-274db878ded7" providerId="ADAL" clId="{D36FFFDD-6DEC-47CC-BAB1-B73142DE9E4F}" dt="2023-07-12T18:31:50.685" v="1760"/>
          <ac:picMkLst>
            <pc:docMk/>
            <pc:sldMk cId="1078947628" sldId="358"/>
            <ac:picMk id="6" creationId="{3E97190F-12BD-CFB4-787F-DD7357F2B386}"/>
          </ac:picMkLst>
        </pc:picChg>
      </pc:sldChg>
      <pc:sldChg chg="modSp new del mod modNotesTx">
        <pc:chgData name="Noémie Spiller" userId="e4bebb1e-116a-4f15-b3ae-274db878ded7" providerId="ADAL" clId="{D36FFFDD-6DEC-47CC-BAB1-B73142DE9E4F}" dt="2023-07-13T10:04:04.337" v="3677" actId="2696"/>
        <pc:sldMkLst>
          <pc:docMk/>
          <pc:sldMk cId="278838638" sldId="359"/>
        </pc:sldMkLst>
        <pc:spChg chg="mod">
          <ac:chgData name="Noémie Spiller" userId="e4bebb1e-116a-4f15-b3ae-274db878ded7" providerId="ADAL" clId="{D36FFFDD-6DEC-47CC-BAB1-B73142DE9E4F}" dt="2023-07-13T09:56:25.122" v="3676" actId="20577"/>
          <ac:spMkLst>
            <pc:docMk/>
            <pc:sldMk cId="278838638" sldId="359"/>
            <ac:spMk id="4" creationId="{2DF4F676-CF85-5C59-EBCC-796E9FB86650}"/>
          </ac:spMkLst>
        </pc:spChg>
        <pc:spChg chg="mod">
          <ac:chgData name="Noémie Spiller" userId="e4bebb1e-116a-4f15-b3ae-274db878ded7" providerId="ADAL" clId="{D36FFFDD-6DEC-47CC-BAB1-B73142DE9E4F}" dt="2023-07-12T14:20:38.995" v="214" actId="20577"/>
          <ac:spMkLst>
            <pc:docMk/>
            <pc:sldMk cId="278838638" sldId="359"/>
            <ac:spMk id="5" creationId="{2E0EE23E-C678-3801-2BBB-BDE650BB6828}"/>
          </ac:spMkLst>
        </pc:spChg>
      </pc:sldChg>
      <pc:sldChg chg="addSp delSp modSp new mod modNotesTx">
        <pc:chgData name="Noémie Spiller" userId="e4bebb1e-116a-4f15-b3ae-274db878ded7" providerId="ADAL" clId="{D36FFFDD-6DEC-47CC-BAB1-B73142DE9E4F}" dt="2023-07-12T19:16:40.831" v="3160" actId="15"/>
        <pc:sldMkLst>
          <pc:docMk/>
          <pc:sldMk cId="3390338982" sldId="360"/>
        </pc:sldMkLst>
        <pc:spChg chg="mod">
          <ac:chgData name="Noémie Spiller" userId="e4bebb1e-116a-4f15-b3ae-274db878ded7" providerId="ADAL" clId="{D36FFFDD-6DEC-47CC-BAB1-B73142DE9E4F}" dt="2023-07-12T19:04:20.744" v="2648" actId="20577"/>
          <ac:spMkLst>
            <pc:docMk/>
            <pc:sldMk cId="3390338982" sldId="360"/>
            <ac:spMk id="4" creationId="{A99E98A0-5914-FA3C-06A9-2DE48750C436}"/>
          </ac:spMkLst>
        </pc:spChg>
        <pc:spChg chg="del mod">
          <ac:chgData name="Noémie Spiller" userId="e4bebb1e-116a-4f15-b3ae-274db878ded7" providerId="ADAL" clId="{D36FFFDD-6DEC-47CC-BAB1-B73142DE9E4F}" dt="2023-07-12T19:08:05.480" v="2812" actId="478"/>
          <ac:spMkLst>
            <pc:docMk/>
            <pc:sldMk cId="3390338982" sldId="360"/>
            <ac:spMk id="5" creationId="{1DEBC281-084C-5605-AC23-65680DCCCE56}"/>
          </ac:spMkLst>
        </pc:spChg>
        <pc:spChg chg="add mod">
          <ac:chgData name="Noémie Spiller" userId="e4bebb1e-116a-4f15-b3ae-274db878ded7" providerId="ADAL" clId="{D36FFFDD-6DEC-47CC-BAB1-B73142DE9E4F}" dt="2023-07-12T19:06:10.439" v="2668" actId="1076"/>
          <ac:spMkLst>
            <pc:docMk/>
            <pc:sldMk cId="3390338982" sldId="360"/>
            <ac:spMk id="6" creationId="{D030B6FC-D9B1-235A-F36B-67B60CF8D173}"/>
          </ac:spMkLst>
        </pc:spChg>
        <pc:spChg chg="add del">
          <ac:chgData name="Noémie Spiller" userId="e4bebb1e-116a-4f15-b3ae-274db878ded7" providerId="ADAL" clId="{D36FFFDD-6DEC-47CC-BAB1-B73142DE9E4F}" dt="2023-07-12T19:05:55.220" v="2660"/>
          <ac:spMkLst>
            <pc:docMk/>
            <pc:sldMk cId="3390338982" sldId="360"/>
            <ac:spMk id="7" creationId="{090CEBEE-35CE-2C56-3C2B-732F3214A3BC}"/>
          </ac:spMkLst>
        </pc:spChg>
        <pc:spChg chg="add mod">
          <ac:chgData name="Noémie Spiller" userId="e4bebb1e-116a-4f15-b3ae-274db878ded7" providerId="ADAL" clId="{D36FFFDD-6DEC-47CC-BAB1-B73142DE9E4F}" dt="2023-07-12T19:10:55.495" v="2957" actId="14100"/>
          <ac:spMkLst>
            <pc:docMk/>
            <pc:sldMk cId="3390338982" sldId="360"/>
            <ac:spMk id="9" creationId="{979DAE78-4133-EC2E-7252-55AAE984CB1B}"/>
          </ac:spMkLst>
        </pc:spChg>
        <pc:spChg chg="add mod">
          <ac:chgData name="Noémie Spiller" userId="e4bebb1e-116a-4f15-b3ae-274db878ded7" providerId="ADAL" clId="{D36FFFDD-6DEC-47CC-BAB1-B73142DE9E4F}" dt="2023-07-12T19:10:47.061" v="2955" actId="20577"/>
          <ac:spMkLst>
            <pc:docMk/>
            <pc:sldMk cId="3390338982" sldId="360"/>
            <ac:spMk id="10" creationId="{76D624FE-B02C-48A3-72CF-AC6EFE15E5C0}"/>
          </ac:spMkLst>
        </pc:spChg>
        <pc:picChg chg="add mod">
          <ac:chgData name="Noémie Spiller" userId="e4bebb1e-116a-4f15-b3ae-274db878ded7" providerId="ADAL" clId="{D36FFFDD-6DEC-47CC-BAB1-B73142DE9E4F}" dt="2023-07-12T19:08:13.928" v="2816" actId="1076"/>
          <ac:picMkLst>
            <pc:docMk/>
            <pc:sldMk cId="3390338982" sldId="360"/>
            <ac:picMk id="8" creationId="{CCC6B9D6-E9AC-1BFE-7A65-0662CABB01A9}"/>
          </ac:picMkLst>
        </pc:picChg>
      </pc:sldChg>
      <pc:sldChg chg="modSp add mod modNotesTx">
        <pc:chgData name="Noémie Spiller" userId="e4bebb1e-116a-4f15-b3ae-274db878ded7" providerId="ADAL" clId="{D36FFFDD-6DEC-47CC-BAB1-B73142DE9E4F}" dt="2023-07-12T18:58:52.589" v="2532" actId="20577"/>
        <pc:sldMkLst>
          <pc:docMk/>
          <pc:sldMk cId="1757712717" sldId="361"/>
        </pc:sldMkLst>
        <pc:spChg chg="mod">
          <ac:chgData name="Noémie Spiller" userId="e4bebb1e-116a-4f15-b3ae-274db878ded7" providerId="ADAL" clId="{D36FFFDD-6DEC-47CC-BAB1-B73142DE9E4F}" dt="2023-07-12T18:21:49.565" v="1684" actId="20577"/>
          <ac:spMkLst>
            <pc:docMk/>
            <pc:sldMk cId="1757712717" sldId="361"/>
            <ac:spMk id="4" creationId="{3C8B132F-D6E4-54F1-EC01-69DB780F9124}"/>
          </ac:spMkLst>
        </pc:spChg>
        <pc:picChg chg="mod">
          <ac:chgData name="Noémie Spiller" userId="e4bebb1e-116a-4f15-b3ae-274db878ded7" providerId="ADAL" clId="{D36FFFDD-6DEC-47CC-BAB1-B73142DE9E4F}" dt="2023-07-12T18:44:55.398" v="2100" actId="1076"/>
          <ac:picMkLst>
            <pc:docMk/>
            <pc:sldMk cId="1757712717" sldId="361"/>
            <ac:picMk id="7" creationId="{E3F824A7-6591-B568-306A-0FE1F863DAD8}"/>
          </ac:picMkLst>
        </pc:picChg>
      </pc:sldChg>
      <pc:sldChg chg="modSp add mod modNotesTx">
        <pc:chgData name="Noémie Spiller" userId="e4bebb1e-116a-4f15-b3ae-274db878ded7" providerId="ADAL" clId="{D36FFFDD-6DEC-47CC-BAB1-B73142DE9E4F}" dt="2023-07-12T19:01:52.351" v="2625" actId="20577"/>
        <pc:sldMkLst>
          <pc:docMk/>
          <pc:sldMk cId="2429939281" sldId="362"/>
        </pc:sldMkLst>
        <pc:spChg chg="mod">
          <ac:chgData name="Noémie Spiller" userId="e4bebb1e-116a-4f15-b3ae-274db878ded7" providerId="ADAL" clId="{D36FFFDD-6DEC-47CC-BAB1-B73142DE9E4F}" dt="2023-07-12T18:32:55.326" v="1838"/>
          <ac:spMkLst>
            <pc:docMk/>
            <pc:sldMk cId="2429939281" sldId="362"/>
            <ac:spMk id="4" creationId="{3C8B132F-D6E4-54F1-EC01-69DB780F9124}"/>
          </ac:spMkLst>
        </pc:spChg>
      </pc:sldChg>
      <pc:sldChg chg="addSp modSp new mod modClrScheme chgLayout modNotesTx">
        <pc:chgData name="Noémie Spiller" userId="e4bebb1e-116a-4f15-b3ae-274db878ded7" providerId="ADAL" clId="{D36FFFDD-6DEC-47CC-BAB1-B73142DE9E4F}" dt="2023-07-13T09:56:03.852" v="3675" actId="20577"/>
        <pc:sldMkLst>
          <pc:docMk/>
          <pc:sldMk cId="631507345" sldId="363"/>
        </pc:sldMkLst>
        <pc:spChg chg="mod">
          <ac:chgData name="Noémie Spiller" userId="e4bebb1e-116a-4f15-b3ae-274db878ded7" providerId="ADAL" clId="{D36FFFDD-6DEC-47CC-BAB1-B73142DE9E4F}" dt="2023-07-13T09:53:49.335" v="3631" actId="26606"/>
          <ac:spMkLst>
            <pc:docMk/>
            <pc:sldMk cId="631507345" sldId="363"/>
            <ac:spMk id="2" creationId="{F6D5388D-E77D-947A-1AFD-A31CBF7CB40B}"/>
          </ac:spMkLst>
        </pc:spChg>
        <pc:spChg chg="mod">
          <ac:chgData name="Noémie Spiller" userId="e4bebb1e-116a-4f15-b3ae-274db878ded7" providerId="ADAL" clId="{D36FFFDD-6DEC-47CC-BAB1-B73142DE9E4F}" dt="2023-07-13T09:53:49.335" v="3631" actId="26606"/>
          <ac:spMkLst>
            <pc:docMk/>
            <pc:sldMk cId="631507345" sldId="363"/>
            <ac:spMk id="3" creationId="{D3E82E8E-1B59-E6D8-87C7-E2A5390EBC15}"/>
          </ac:spMkLst>
        </pc:spChg>
        <pc:spChg chg="mod">
          <ac:chgData name="Noémie Spiller" userId="e4bebb1e-116a-4f15-b3ae-274db878ded7" providerId="ADAL" clId="{D36FFFDD-6DEC-47CC-BAB1-B73142DE9E4F}" dt="2023-07-13T09:56:03.852" v="3675" actId="20577"/>
          <ac:spMkLst>
            <pc:docMk/>
            <pc:sldMk cId="631507345" sldId="363"/>
            <ac:spMk id="4" creationId="{CA15E6D6-2CED-40C1-6D60-D79431FE8D1B}"/>
          </ac:spMkLst>
        </pc:spChg>
        <pc:spChg chg="mod">
          <ac:chgData name="Noémie Spiller" userId="e4bebb1e-116a-4f15-b3ae-274db878ded7" providerId="ADAL" clId="{D36FFFDD-6DEC-47CC-BAB1-B73142DE9E4F}" dt="2023-07-13T09:55:48.309" v="3665" actId="26606"/>
          <ac:spMkLst>
            <pc:docMk/>
            <pc:sldMk cId="631507345" sldId="363"/>
            <ac:spMk id="5" creationId="{172124D8-DEE1-4D02-F575-888DC01D6B03}"/>
          </ac:spMkLst>
        </pc:spChg>
        <pc:picChg chg="add mod">
          <ac:chgData name="Noémie Spiller" userId="e4bebb1e-116a-4f15-b3ae-274db878ded7" providerId="ADAL" clId="{D36FFFDD-6DEC-47CC-BAB1-B73142DE9E4F}" dt="2023-07-13T09:53:49.335" v="3631" actId="26606"/>
          <ac:picMkLst>
            <pc:docMk/>
            <pc:sldMk cId="631507345" sldId="363"/>
            <ac:picMk id="7" creationId="{A03E7093-9D23-7B93-5F14-FC5F9D7A7E26}"/>
          </ac:picMkLst>
        </pc:picChg>
      </pc:sldChg>
      <pc:sldChg chg="addSp modSp new mod modClrScheme chgLayout modNotesTx">
        <pc:chgData name="Noémie Spiller" userId="e4bebb1e-116a-4f15-b3ae-274db878ded7" providerId="ADAL" clId="{D36FFFDD-6DEC-47CC-BAB1-B73142DE9E4F}" dt="2023-07-13T09:55:58.780" v="3670" actId="20577"/>
        <pc:sldMkLst>
          <pc:docMk/>
          <pc:sldMk cId="3437922278" sldId="364"/>
        </pc:sldMkLst>
        <pc:spChg chg="mod">
          <ac:chgData name="Noémie Spiller" userId="e4bebb1e-116a-4f15-b3ae-274db878ded7" providerId="ADAL" clId="{D36FFFDD-6DEC-47CC-BAB1-B73142DE9E4F}" dt="2023-07-13T09:53:57.706" v="3632" actId="26606"/>
          <ac:spMkLst>
            <pc:docMk/>
            <pc:sldMk cId="3437922278" sldId="364"/>
            <ac:spMk id="2" creationId="{E81EB958-4E24-CD77-2C50-BFDCD51C0224}"/>
          </ac:spMkLst>
        </pc:spChg>
        <pc:spChg chg="mod">
          <ac:chgData name="Noémie Spiller" userId="e4bebb1e-116a-4f15-b3ae-274db878ded7" providerId="ADAL" clId="{D36FFFDD-6DEC-47CC-BAB1-B73142DE9E4F}" dt="2023-07-13T09:53:57.706" v="3632" actId="26606"/>
          <ac:spMkLst>
            <pc:docMk/>
            <pc:sldMk cId="3437922278" sldId="364"/>
            <ac:spMk id="3" creationId="{3C03E576-2E75-E875-67A1-B9E85F10B0D4}"/>
          </ac:spMkLst>
        </pc:spChg>
        <pc:spChg chg="mod">
          <ac:chgData name="Noémie Spiller" userId="e4bebb1e-116a-4f15-b3ae-274db878ded7" providerId="ADAL" clId="{D36FFFDD-6DEC-47CC-BAB1-B73142DE9E4F}" dt="2023-07-13T09:55:58.780" v="3670" actId="20577"/>
          <ac:spMkLst>
            <pc:docMk/>
            <pc:sldMk cId="3437922278" sldId="364"/>
            <ac:spMk id="4" creationId="{03D7A956-7809-C743-98C2-DCB271759789}"/>
          </ac:spMkLst>
        </pc:spChg>
        <pc:spChg chg="mod">
          <ac:chgData name="Noémie Spiller" userId="e4bebb1e-116a-4f15-b3ae-274db878ded7" providerId="ADAL" clId="{D36FFFDD-6DEC-47CC-BAB1-B73142DE9E4F}" dt="2023-07-13T09:55:02.399" v="3661" actId="12"/>
          <ac:spMkLst>
            <pc:docMk/>
            <pc:sldMk cId="3437922278" sldId="364"/>
            <ac:spMk id="5" creationId="{FB3503FE-83FC-AB88-F4E3-20C6B7C8C46B}"/>
          </ac:spMkLst>
        </pc:spChg>
        <pc:picChg chg="add mod">
          <ac:chgData name="Noémie Spiller" userId="e4bebb1e-116a-4f15-b3ae-274db878ded7" providerId="ADAL" clId="{D36FFFDD-6DEC-47CC-BAB1-B73142DE9E4F}" dt="2023-07-13T09:53:57.706" v="3632" actId="26606"/>
          <ac:picMkLst>
            <pc:docMk/>
            <pc:sldMk cId="3437922278" sldId="364"/>
            <ac:picMk id="7" creationId="{65994791-7006-38FC-8B08-2FD05F2864C6}"/>
          </ac:picMkLst>
        </pc:picChg>
      </pc:sldChg>
      <pc:sldChg chg="addSp delSp modSp new mod modNotesTx">
        <pc:chgData name="Noémie Spiller" userId="e4bebb1e-116a-4f15-b3ae-274db878ded7" providerId="ADAL" clId="{D36FFFDD-6DEC-47CC-BAB1-B73142DE9E4F}" dt="2023-07-12T18:34:58.795" v="1869" actId="20577"/>
        <pc:sldMkLst>
          <pc:docMk/>
          <pc:sldMk cId="550192391" sldId="365"/>
        </pc:sldMkLst>
        <pc:spChg chg="mod">
          <ac:chgData name="Noémie Spiller" userId="e4bebb1e-116a-4f15-b3ae-274db878ded7" providerId="ADAL" clId="{D36FFFDD-6DEC-47CC-BAB1-B73142DE9E4F}" dt="2023-07-12T18:17:43.364" v="1413"/>
          <ac:spMkLst>
            <pc:docMk/>
            <pc:sldMk cId="550192391" sldId="365"/>
            <ac:spMk id="4" creationId="{1DDCD32D-60D6-D7E4-BE74-B88E03C7674D}"/>
          </ac:spMkLst>
        </pc:spChg>
        <pc:spChg chg="del">
          <ac:chgData name="Noémie Spiller" userId="e4bebb1e-116a-4f15-b3ae-274db878ded7" providerId="ADAL" clId="{D36FFFDD-6DEC-47CC-BAB1-B73142DE9E4F}" dt="2023-07-12T17:50:00.147" v="424" actId="3680"/>
          <ac:spMkLst>
            <pc:docMk/>
            <pc:sldMk cId="550192391" sldId="365"/>
            <ac:spMk id="5" creationId="{8622F54A-45E4-0003-4DB9-1865CF6A953C}"/>
          </ac:spMkLst>
        </pc:spChg>
        <pc:spChg chg="add mod">
          <ac:chgData name="Noémie Spiller" userId="e4bebb1e-116a-4f15-b3ae-274db878ded7" providerId="ADAL" clId="{D36FFFDD-6DEC-47CC-BAB1-B73142DE9E4F}" dt="2023-07-12T18:34:53.121" v="1860" actId="14100"/>
          <ac:spMkLst>
            <pc:docMk/>
            <pc:sldMk cId="550192391" sldId="365"/>
            <ac:spMk id="7" creationId="{6BD6DDE1-F2AD-6016-44BF-C5132A1BC37B}"/>
          </ac:spMkLst>
        </pc:spChg>
        <pc:spChg chg="add mod">
          <ac:chgData name="Noémie Spiller" userId="e4bebb1e-116a-4f15-b3ae-274db878ded7" providerId="ADAL" clId="{D36FFFDD-6DEC-47CC-BAB1-B73142DE9E4F}" dt="2023-07-12T18:04:02.921" v="747" actId="1076"/>
          <ac:spMkLst>
            <pc:docMk/>
            <pc:sldMk cId="550192391" sldId="365"/>
            <ac:spMk id="8" creationId="{05785D04-6320-363E-6F22-C9597396C737}"/>
          </ac:spMkLst>
        </pc:spChg>
        <pc:spChg chg="add mod">
          <ac:chgData name="Noémie Spiller" userId="e4bebb1e-116a-4f15-b3ae-274db878ded7" providerId="ADAL" clId="{D36FFFDD-6DEC-47CC-BAB1-B73142DE9E4F}" dt="2023-07-12T18:04:06.226" v="748" actId="1076"/>
          <ac:spMkLst>
            <pc:docMk/>
            <pc:sldMk cId="550192391" sldId="365"/>
            <ac:spMk id="9" creationId="{9CFF079F-6933-B2B4-3367-1FD9D57E7CA8}"/>
          </ac:spMkLst>
        </pc:spChg>
        <pc:spChg chg="add mod">
          <ac:chgData name="Noémie Spiller" userId="e4bebb1e-116a-4f15-b3ae-274db878ded7" providerId="ADAL" clId="{D36FFFDD-6DEC-47CC-BAB1-B73142DE9E4F}" dt="2023-07-12T18:08:27.127" v="780" actId="1076"/>
          <ac:spMkLst>
            <pc:docMk/>
            <pc:sldMk cId="550192391" sldId="365"/>
            <ac:spMk id="10" creationId="{A9E58E05-A0DD-8EA0-2460-8A23943B539B}"/>
          </ac:spMkLst>
        </pc:spChg>
        <pc:spChg chg="add del">
          <ac:chgData name="Noémie Spiller" userId="e4bebb1e-116a-4f15-b3ae-274db878ded7" providerId="ADAL" clId="{D36FFFDD-6DEC-47CC-BAB1-B73142DE9E4F}" dt="2023-07-12T18:04:49.750" v="751" actId="478"/>
          <ac:spMkLst>
            <pc:docMk/>
            <pc:sldMk cId="550192391" sldId="365"/>
            <ac:spMk id="11" creationId="{8B95F303-1658-5950-4BD0-62ACAC1555DA}"/>
          </ac:spMkLst>
        </pc:spChg>
        <pc:spChg chg="add mod">
          <ac:chgData name="Noémie Spiller" userId="e4bebb1e-116a-4f15-b3ae-274db878ded7" providerId="ADAL" clId="{D36FFFDD-6DEC-47CC-BAB1-B73142DE9E4F}" dt="2023-07-12T18:08:40.510" v="782" actId="1076"/>
          <ac:spMkLst>
            <pc:docMk/>
            <pc:sldMk cId="550192391" sldId="365"/>
            <ac:spMk id="20" creationId="{5B4D351C-657F-7DB2-7DEF-492CC9CBD696}"/>
          </ac:spMkLst>
        </pc:spChg>
        <pc:graphicFrameChg chg="add mod ord modGraphic">
          <ac:chgData name="Noémie Spiller" userId="e4bebb1e-116a-4f15-b3ae-274db878ded7" providerId="ADAL" clId="{D36FFFDD-6DEC-47CC-BAB1-B73142DE9E4F}" dt="2023-07-12T18:34:58.795" v="1869" actId="20577"/>
          <ac:graphicFrameMkLst>
            <pc:docMk/>
            <pc:sldMk cId="550192391" sldId="365"/>
            <ac:graphicFrameMk id="6" creationId="{75352C6D-B94C-5D3E-B2C4-21D0E56FDC6E}"/>
          </ac:graphicFrameMkLst>
        </pc:graphicFrameChg>
        <pc:cxnChg chg="add mod">
          <ac:chgData name="Noémie Spiller" userId="e4bebb1e-116a-4f15-b3ae-274db878ded7" providerId="ADAL" clId="{D36FFFDD-6DEC-47CC-BAB1-B73142DE9E4F}" dt="2023-07-12T18:05:16.497" v="755" actId="13822"/>
          <ac:cxnSpMkLst>
            <pc:docMk/>
            <pc:sldMk cId="550192391" sldId="365"/>
            <ac:cxnSpMk id="13" creationId="{6CB8FEC6-74F5-3BA2-CB7F-10C936CAEEF1}"/>
          </ac:cxnSpMkLst>
        </pc:cxnChg>
        <pc:cxnChg chg="add del mod">
          <ac:chgData name="Noémie Spiller" userId="e4bebb1e-116a-4f15-b3ae-274db878ded7" providerId="ADAL" clId="{D36FFFDD-6DEC-47CC-BAB1-B73142DE9E4F}" dt="2023-07-12T18:05:54.884" v="759" actId="478"/>
          <ac:cxnSpMkLst>
            <pc:docMk/>
            <pc:sldMk cId="550192391" sldId="365"/>
            <ac:cxnSpMk id="16" creationId="{A06722C2-77A3-CC4E-87D7-746D862A086E}"/>
          </ac:cxnSpMkLst>
        </pc:cxnChg>
        <pc:cxnChg chg="add del mod">
          <ac:chgData name="Noémie Spiller" userId="e4bebb1e-116a-4f15-b3ae-274db878ded7" providerId="ADAL" clId="{D36FFFDD-6DEC-47CC-BAB1-B73142DE9E4F}" dt="2023-07-12T18:06:16.923" v="762" actId="478"/>
          <ac:cxnSpMkLst>
            <pc:docMk/>
            <pc:sldMk cId="550192391" sldId="365"/>
            <ac:cxnSpMk id="18" creationId="{30DCBC4E-5D92-F32D-29F2-31A7194B1E10}"/>
          </ac:cxnSpMkLst>
        </pc:cxnChg>
      </pc:sldChg>
      <pc:sldChg chg="addSp modSp add mod modNotesTx">
        <pc:chgData name="Noémie Spiller" userId="e4bebb1e-116a-4f15-b3ae-274db878ded7" providerId="ADAL" clId="{D36FFFDD-6DEC-47CC-BAB1-B73142DE9E4F}" dt="2023-07-12T19:01:43.621" v="2610" actId="20577"/>
        <pc:sldMkLst>
          <pc:docMk/>
          <pc:sldMk cId="123623950" sldId="366"/>
        </pc:sldMkLst>
        <pc:spChg chg="mod">
          <ac:chgData name="Noémie Spiller" userId="e4bebb1e-116a-4f15-b3ae-274db878ded7" providerId="ADAL" clId="{D36FFFDD-6DEC-47CC-BAB1-B73142DE9E4F}" dt="2023-07-12T18:17:46.590" v="1414"/>
          <ac:spMkLst>
            <pc:docMk/>
            <pc:sldMk cId="123623950" sldId="366"/>
            <ac:spMk id="4" creationId="{1DDCD32D-60D6-D7E4-BE74-B88E03C7674D}"/>
          </ac:spMkLst>
        </pc:spChg>
        <pc:spChg chg="add mod">
          <ac:chgData name="Noémie Spiller" userId="e4bebb1e-116a-4f15-b3ae-274db878ded7" providerId="ADAL" clId="{D36FFFDD-6DEC-47CC-BAB1-B73142DE9E4F}" dt="2023-07-12T18:09:59.893" v="836" actId="1076"/>
          <ac:spMkLst>
            <pc:docMk/>
            <pc:sldMk cId="123623950" sldId="366"/>
            <ac:spMk id="5" creationId="{76FA5971-6EB8-AE4B-E4A1-4B6D4A04099F}"/>
          </ac:spMkLst>
        </pc:spChg>
        <pc:spChg chg="mod">
          <ac:chgData name="Noémie Spiller" userId="e4bebb1e-116a-4f15-b3ae-274db878ded7" providerId="ADAL" clId="{D36FFFDD-6DEC-47CC-BAB1-B73142DE9E4F}" dt="2023-07-12T18:38:59.299" v="2054" actId="14100"/>
          <ac:spMkLst>
            <pc:docMk/>
            <pc:sldMk cId="123623950" sldId="366"/>
            <ac:spMk id="7" creationId="{6BD6DDE1-F2AD-6016-44BF-C5132A1BC37B}"/>
          </ac:spMkLst>
        </pc:spChg>
        <pc:graphicFrameChg chg="mod modGraphic">
          <ac:chgData name="Noémie Spiller" userId="e4bebb1e-116a-4f15-b3ae-274db878ded7" providerId="ADAL" clId="{D36FFFDD-6DEC-47CC-BAB1-B73142DE9E4F}" dt="2023-07-12T18:38:48.663" v="2053" actId="14734"/>
          <ac:graphicFrameMkLst>
            <pc:docMk/>
            <pc:sldMk cId="123623950" sldId="366"/>
            <ac:graphicFrameMk id="6" creationId="{75352C6D-B94C-5D3E-B2C4-21D0E56FDC6E}"/>
          </ac:graphicFrameMkLst>
        </pc:graphicFrameChg>
      </pc:sldChg>
      <pc:sldChg chg="delSp modSp add mod modNotesTx">
        <pc:chgData name="Noémie Spiller" userId="e4bebb1e-116a-4f15-b3ae-274db878ded7" providerId="ADAL" clId="{D36FFFDD-6DEC-47CC-BAB1-B73142DE9E4F}" dt="2023-07-12T18:17:40.872" v="1412"/>
        <pc:sldMkLst>
          <pc:docMk/>
          <pc:sldMk cId="1759816095" sldId="367"/>
        </pc:sldMkLst>
        <pc:spChg chg="mod">
          <ac:chgData name="Noémie Spiller" userId="e4bebb1e-116a-4f15-b3ae-274db878ded7" providerId="ADAL" clId="{D36FFFDD-6DEC-47CC-BAB1-B73142DE9E4F}" dt="2023-07-12T18:17:40.872" v="1412"/>
          <ac:spMkLst>
            <pc:docMk/>
            <pc:sldMk cId="1759816095" sldId="367"/>
            <ac:spMk id="4" creationId="{1DDCD32D-60D6-D7E4-BE74-B88E03C7674D}"/>
          </ac:spMkLst>
        </pc:spChg>
        <pc:spChg chg="del mod">
          <ac:chgData name="Noémie Spiller" userId="e4bebb1e-116a-4f15-b3ae-274db878ded7" providerId="ADAL" clId="{D36FFFDD-6DEC-47CC-BAB1-B73142DE9E4F}" dt="2023-07-12T18:12:34.871" v="1037" actId="478"/>
          <ac:spMkLst>
            <pc:docMk/>
            <pc:sldMk cId="1759816095" sldId="367"/>
            <ac:spMk id="10" creationId="{A9E58E05-A0DD-8EA0-2460-8A23943B539B}"/>
          </ac:spMkLst>
        </pc:spChg>
        <pc:spChg chg="del">
          <ac:chgData name="Noémie Spiller" userId="e4bebb1e-116a-4f15-b3ae-274db878ded7" providerId="ADAL" clId="{D36FFFDD-6DEC-47CC-BAB1-B73142DE9E4F}" dt="2023-07-12T18:12:37.546" v="1038" actId="478"/>
          <ac:spMkLst>
            <pc:docMk/>
            <pc:sldMk cId="1759816095" sldId="367"/>
            <ac:spMk id="20" creationId="{5B4D351C-657F-7DB2-7DEF-492CC9CBD696}"/>
          </ac:spMkLst>
        </pc:spChg>
        <pc:graphicFrameChg chg="modGraphic">
          <ac:chgData name="Noémie Spiller" userId="e4bebb1e-116a-4f15-b3ae-274db878ded7" providerId="ADAL" clId="{D36FFFDD-6DEC-47CC-BAB1-B73142DE9E4F}" dt="2023-07-12T18:14:30.204" v="1247" actId="20577"/>
          <ac:graphicFrameMkLst>
            <pc:docMk/>
            <pc:sldMk cId="1759816095" sldId="367"/>
            <ac:graphicFrameMk id="6" creationId="{75352C6D-B94C-5D3E-B2C4-21D0E56FDC6E}"/>
          </ac:graphicFrameMkLst>
        </pc:graphicFrameChg>
      </pc:sldChg>
      <pc:sldChg chg="delSp modSp add mod modNotesTx">
        <pc:chgData name="Noémie Spiller" userId="e4bebb1e-116a-4f15-b3ae-274db878ded7" providerId="ADAL" clId="{D36FFFDD-6DEC-47CC-BAB1-B73142DE9E4F}" dt="2023-07-12T18:17:37.559" v="1411"/>
        <pc:sldMkLst>
          <pc:docMk/>
          <pc:sldMk cId="948618910" sldId="368"/>
        </pc:sldMkLst>
        <pc:spChg chg="mod">
          <ac:chgData name="Noémie Spiller" userId="e4bebb1e-116a-4f15-b3ae-274db878ded7" providerId="ADAL" clId="{D36FFFDD-6DEC-47CC-BAB1-B73142DE9E4F}" dt="2023-07-12T18:17:37.559" v="1411"/>
          <ac:spMkLst>
            <pc:docMk/>
            <pc:sldMk cId="948618910" sldId="368"/>
            <ac:spMk id="4" creationId="{1DDCD32D-60D6-D7E4-BE74-B88E03C7674D}"/>
          </ac:spMkLst>
        </pc:spChg>
        <pc:spChg chg="del">
          <ac:chgData name="Noémie Spiller" userId="e4bebb1e-116a-4f15-b3ae-274db878ded7" providerId="ADAL" clId="{D36FFFDD-6DEC-47CC-BAB1-B73142DE9E4F}" dt="2023-07-12T18:13:37.197" v="1152" actId="478"/>
          <ac:spMkLst>
            <pc:docMk/>
            <pc:sldMk cId="948618910" sldId="368"/>
            <ac:spMk id="9" creationId="{9CFF079F-6933-B2B4-3367-1FD9D57E7CA8}"/>
          </ac:spMkLst>
        </pc:spChg>
        <pc:graphicFrameChg chg="modGraphic">
          <ac:chgData name="Noémie Spiller" userId="e4bebb1e-116a-4f15-b3ae-274db878ded7" providerId="ADAL" clId="{D36FFFDD-6DEC-47CC-BAB1-B73142DE9E4F}" dt="2023-07-12T18:14:26.349" v="1246" actId="20577"/>
          <ac:graphicFrameMkLst>
            <pc:docMk/>
            <pc:sldMk cId="948618910" sldId="368"/>
            <ac:graphicFrameMk id="6" creationId="{75352C6D-B94C-5D3E-B2C4-21D0E56FDC6E}"/>
          </ac:graphicFrameMkLst>
        </pc:graphicFrameChg>
        <pc:cxnChg chg="del">
          <ac:chgData name="Noémie Spiller" userId="e4bebb1e-116a-4f15-b3ae-274db878ded7" providerId="ADAL" clId="{D36FFFDD-6DEC-47CC-BAB1-B73142DE9E4F}" dt="2023-07-12T18:13:39.919" v="1153" actId="478"/>
          <ac:cxnSpMkLst>
            <pc:docMk/>
            <pc:sldMk cId="948618910" sldId="368"/>
            <ac:cxnSpMk id="13" creationId="{6CB8FEC6-74F5-3BA2-CB7F-10C936CAEEF1}"/>
          </ac:cxnSpMkLst>
        </pc:cxnChg>
      </pc:sldChg>
      <pc:sldChg chg="delSp modSp add mod modNotesTx">
        <pc:chgData name="Noémie Spiller" userId="e4bebb1e-116a-4f15-b3ae-274db878ded7" providerId="ADAL" clId="{D36FFFDD-6DEC-47CC-BAB1-B73142DE9E4F}" dt="2023-07-12T18:17:34.920" v="1410"/>
        <pc:sldMkLst>
          <pc:docMk/>
          <pc:sldMk cId="882634397" sldId="369"/>
        </pc:sldMkLst>
        <pc:spChg chg="mod">
          <ac:chgData name="Noémie Spiller" userId="e4bebb1e-116a-4f15-b3ae-274db878ded7" providerId="ADAL" clId="{D36FFFDD-6DEC-47CC-BAB1-B73142DE9E4F}" dt="2023-07-12T18:17:34.920" v="1410"/>
          <ac:spMkLst>
            <pc:docMk/>
            <pc:sldMk cId="882634397" sldId="369"/>
            <ac:spMk id="4" creationId="{1DDCD32D-60D6-D7E4-BE74-B88E03C7674D}"/>
          </ac:spMkLst>
        </pc:spChg>
        <pc:spChg chg="del">
          <ac:chgData name="Noémie Spiller" userId="e4bebb1e-116a-4f15-b3ae-274db878ded7" providerId="ADAL" clId="{D36FFFDD-6DEC-47CC-BAB1-B73142DE9E4F}" dt="2023-07-12T18:14:50.207" v="1251" actId="478"/>
          <ac:spMkLst>
            <pc:docMk/>
            <pc:sldMk cId="882634397" sldId="369"/>
            <ac:spMk id="7" creationId="{6BD6DDE1-F2AD-6016-44BF-C5132A1BC37B}"/>
          </ac:spMkLst>
        </pc:spChg>
        <pc:spChg chg="del mod">
          <ac:chgData name="Noémie Spiller" userId="e4bebb1e-116a-4f15-b3ae-274db878ded7" providerId="ADAL" clId="{D36FFFDD-6DEC-47CC-BAB1-B73142DE9E4F}" dt="2023-07-12T18:14:47.837" v="1250" actId="478"/>
          <ac:spMkLst>
            <pc:docMk/>
            <pc:sldMk cId="882634397" sldId="369"/>
            <ac:spMk id="8" creationId="{05785D04-6320-363E-6F22-C9597396C737}"/>
          </ac:spMkLst>
        </pc:spChg>
        <pc:graphicFrameChg chg="modGraphic">
          <ac:chgData name="Noémie Spiller" userId="e4bebb1e-116a-4f15-b3ae-274db878ded7" providerId="ADAL" clId="{D36FFFDD-6DEC-47CC-BAB1-B73142DE9E4F}" dt="2023-07-12T18:16:59.535" v="1387" actId="20577"/>
          <ac:graphicFrameMkLst>
            <pc:docMk/>
            <pc:sldMk cId="882634397" sldId="369"/>
            <ac:graphicFrameMk id="6" creationId="{75352C6D-B94C-5D3E-B2C4-21D0E56FDC6E}"/>
          </ac:graphicFrameMkLst>
        </pc:graphicFrameChg>
      </pc:sldChg>
      <pc:sldChg chg="addSp delSp modSp new del mod ord">
        <pc:chgData name="Noémie Spiller" userId="e4bebb1e-116a-4f15-b3ae-274db878ded7" providerId="ADAL" clId="{D36FFFDD-6DEC-47CC-BAB1-B73142DE9E4F}" dt="2023-07-12T18:57:06.345" v="2458" actId="47"/>
        <pc:sldMkLst>
          <pc:docMk/>
          <pc:sldMk cId="2274526378" sldId="370"/>
        </pc:sldMkLst>
        <pc:spChg chg="mod">
          <ac:chgData name="Noémie Spiller" userId="e4bebb1e-116a-4f15-b3ae-274db878ded7" providerId="ADAL" clId="{D36FFFDD-6DEC-47CC-BAB1-B73142DE9E4F}" dt="2023-07-12T18:32:22.314" v="1813" actId="20577"/>
          <ac:spMkLst>
            <pc:docMk/>
            <pc:sldMk cId="2274526378" sldId="370"/>
            <ac:spMk id="4" creationId="{9233B5DE-9569-0A76-EF74-BD7B9F4BEE2E}"/>
          </ac:spMkLst>
        </pc:spChg>
        <pc:spChg chg="mod">
          <ac:chgData name="Noémie Spiller" userId="e4bebb1e-116a-4f15-b3ae-274db878ded7" providerId="ADAL" clId="{D36FFFDD-6DEC-47CC-BAB1-B73142DE9E4F}" dt="2023-07-12T18:41:22.737" v="2091" actId="20577"/>
          <ac:spMkLst>
            <pc:docMk/>
            <pc:sldMk cId="2274526378" sldId="370"/>
            <ac:spMk id="5" creationId="{21F725DB-522C-8C75-66DF-B038BB53A137}"/>
          </ac:spMkLst>
        </pc:spChg>
        <pc:picChg chg="add del mod">
          <ac:chgData name="Noémie Spiller" userId="e4bebb1e-116a-4f15-b3ae-274db878ded7" providerId="ADAL" clId="{D36FFFDD-6DEC-47CC-BAB1-B73142DE9E4F}" dt="2023-07-12T18:45:12.538" v="2107" actId="478"/>
          <ac:picMkLst>
            <pc:docMk/>
            <pc:sldMk cId="2274526378" sldId="370"/>
            <ac:picMk id="6" creationId="{457BFC13-524A-0987-8938-A88C78F56612}"/>
          </ac:picMkLst>
        </pc:picChg>
        <pc:picChg chg="add del mod">
          <ac:chgData name="Noémie Spiller" userId="e4bebb1e-116a-4f15-b3ae-274db878ded7" providerId="ADAL" clId="{D36FFFDD-6DEC-47CC-BAB1-B73142DE9E4F}" dt="2023-07-12T18:45:09.983" v="2106" actId="478"/>
          <ac:picMkLst>
            <pc:docMk/>
            <pc:sldMk cId="2274526378" sldId="370"/>
            <ac:picMk id="7" creationId="{0184373F-2F52-AD9C-73C5-29F7191EC9E9}"/>
          </ac:picMkLst>
        </pc:picChg>
      </pc:sldChg>
      <pc:sldChg chg="addSp delSp modSp new mod modNotesTx">
        <pc:chgData name="Noémie Spiller" userId="e4bebb1e-116a-4f15-b3ae-274db878ded7" providerId="ADAL" clId="{D36FFFDD-6DEC-47CC-BAB1-B73142DE9E4F}" dt="2023-07-12T18:57:31.051" v="2459" actId="1076"/>
        <pc:sldMkLst>
          <pc:docMk/>
          <pc:sldMk cId="2536679889" sldId="371"/>
        </pc:sldMkLst>
        <pc:spChg chg="mod">
          <ac:chgData name="Noémie Spiller" userId="e4bebb1e-116a-4f15-b3ae-274db878ded7" providerId="ADAL" clId="{D36FFFDD-6DEC-47CC-BAB1-B73142DE9E4F}" dt="2023-07-12T18:46:50.063" v="2168"/>
          <ac:spMkLst>
            <pc:docMk/>
            <pc:sldMk cId="2536679889" sldId="371"/>
            <ac:spMk id="4" creationId="{41A2E00E-F78D-6E50-F88D-C84192B4D3AF}"/>
          </ac:spMkLst>
        </pc:spChg>
        <pc:spChg chg="mod">
          <ac:chgData name="Noémie Spiller" userId="e4bebb1e-116a-4f15-b3ae-274db878ded7" providerId="ADAL" clId="{D36FFFDD-6DEC-47CC-BAB1-B73142DE9E4F}" dt="2023-07-12T18:49:31.656" v="2355" actId="115"/>
          <ac:spMkLst>
            <pc:docMk/>
            <pc:sldMk cId="2536679889" sldId="371"/>
            <ac:spMk id="5" creationId="{E9A71ADE-274F-7115-07F2-6754C15A52B2}"/>
          </ac:spMkLst>
        </pc:spChg>
        <pc:spChg chg="del">
          <ac:chgData name="Noémie Spiller" userId="e4bebb1e-116a-4f15-b3ae-274db878ded7" providerId="ADAL" clId="{D36FFFDD-6DEC-47CC-BAB1-B73142DE9E4F}" dt="2023-07-12T18:47:24.251" v="2173" actId="478"/>
          <ac:spMkLst>
            <pc:docMk/>
            <pc:sldMk cId="2536679889" sldId="371"/>
            <ac:spMk id="6" creationId="{525E34FC-BBB2-68CA-8120-A910207EA10B}"/>
          </ac:spMkLst>
        </pc:spChg>
        <pc:spChg chg="del">
          <ac:chgData name="Noémie Spiller" userId="e4bebb1e-116a-4f15-b3ae-274db878ded7" providerId="ADAL" clId="{D36FFFDD-6DEC-47CC-BAB1-B73142DE9E4F}" dt="2023-07-12T18:47:26.924" v="2174" actId="478"/>
          <ac:spMkLst>
            <pc:docMk/>
            <pc:sldMk cId="2536679889" sldId="371"/>
            <ac:spMk id="7" creationId="{9F122D31-9778-CF3E-DAF0-8949CB700AFE}"/>
          </ac:spMkLst>
        </pc:spChg>
        <pc:spChg chg="add mod">
          <ac:chgData name="Noémie Spiller" userId="e4bebb1e-116a-4f15-b3ae-274db878ded7" providerId="ADAL" clId="{D36FFFDD-6DEC-47CC-BAB1-B73142DE9E4F}" dt="2023-07-12T18:49:35.322" v="2356" actId="115"/>
          <ac:spMkLst>
            <pc:docMk/>
            <pc:sldMk cId="2536679889" sldId="371"/>
            <ac:spMk id="8" creationId="{8484C645-B685-926D-C356-C0DEB55E91B5}"/>
          </ac:spMkLst>
        </pc:spChg>
        <pc:spChg chg="add mod">
          <ac:chgData name="Noémie Spiller" userId="e4bebb1e-116a-4f15-b3ae-274db878ded7" providerId="ADAL" clId="{D36FFFDD-6DEC-47CC-BAB1-B73142DE9E4F}" dt="2023-07-12T18:57:31.051" v="2459" actId="1076"/>
          <ac:spMkLst>
            <pc:docMk/>
            <pc:sldMk cId="2536679889" sldId="371"/>
            <ac:spMk id="11" creationId="{73D6A1B7-A5CE-2295-82F8-35BE98598654}"/>
          </ac:spMkLst>
        </pc:spChg>
        <pc:spChg chg="add mod">
          <ac:chgData name="Noémie Spiller" userId="e4bebb1e-116a-4f15-b3ae-274db878ded7" providerId="ADAL" clId="{D36FFFDD-6DEC-47CC-BAB1-B73142DE9E4F}" dt="2023-07-12T18:57:31.051" v="2459" actId="1076"/>
          <ac:spMkLst>
            <pc:docMk/>
            <pc:sldMk cId="2536679889" sldId="371"/>
            <ac:spMk id="12" creationId="{BBA53C09-DB4A-B994-529E-36B382306CF0}"/>
          </ac:spMkLst>
        </pc:spChg>
        <pc:spChg chg="add mod">
          <ac:chgData name="Noémie Spiller" userId="e4bebb1e-116a-4f15-b3ae-274db878ded7" providerId="ADAL" clId="{D36FFFDD-6DEC-47CC-BAB1-B73142DE9E4F}" dt="2023-07-12T18:57:31.051" v="2459" actId="1076"/>
          <ac:spMkLst>
            <pc:docMk/>
            <pc:sldMk cId="2536679889" sldId="371"/>
            <ac:spMk id="13" creationId="{DC0BA3F0-0F2C-5657-EE64-634A45DFE07B}"/>
          </ac:spMkLst>
        </pc:spChg>
        <pc:spChg chg="add mod">
          <ac:chgData name="Noémie Spiller" userId="e4bebb1e-116a-4f15-b3ae-274db878ded7" providerId="ADAL" clId="{D36FFFDD-6DEC-47CC-BAB1-B73142DE9E4F}" dt="2023-07-12T18:57:31.051" v="2459" actId="1076"/>
          <ac:spMkLst>
            <pc:docMk/>
            <pc:sldMk cId="2536679889" sldId="371"/>
            <ac:spMk id="14" creationId="{996FDF16-59B5-3C24-75A4-FA7CB9342BFA}"/>
          </ac:spMkLst>
        </pc:spChg>
        <pc:spChg chg="add del mod">
          <ac:chgData name="Noémie Spiller" userId="e4bebb1e-116a-4f15-b3ae-274db878ded7" providerId="ADAL" clId="{D36FFFDD-6DEC-47CC-BAB1-B73142DE9E4F}" dt="2023-07-12T18:51:28.881" v="2397" actId="478"/>
          <ac:spMkLst>
            <pc:docMk/>
            <pc:sldMk cId="2536679889" sldId="371"/>
            <ac:spMk id="15" creationId="{5171225C-C4BE-DE2D-F817-A7E7613579BA}"/>
          </ac:spMkLst>
        </pc:spChg>
        <pc:spChg chg="add del mod">
          <ac:chgData name="Noémie Spiller" userId="e4bebb1e-116a-4f15-b3ae-274db878ded7" providerId="ADAL" clId="{D36FFFDD-6DEC-47CC-BAB1-B73142DE9E4F}" dt="2023-07-12T18:52:00.287" v="2402" actId="478"/>
          <ac:spMkLst>
            <pc:docMk/>
            <pc:sldMk cId="2536679889" sldId="371"/>
            <ac:spMk id="16" creationId="{52F48700-9E10-28F8-7624-E62659E9AF0A}"/>
          </ac:spMkLst>
        </pc:spChg>
        <pc:spChg chg="add mod">
          <ac:chgData name="Noémie Spiller" userId="e4bebb1e-116a-4f15-b3ae-274db878ded7" providerId="ADAL" clId="{D36FFFDD-6DEC-47CC-BAB1-B73142DE9E4F}" dt="2023-07-12T18:56:03.723" v="2439" actId="1076"/>
          <ac:spMkLst>
            <pc:docMk/>
            <pc:sldMk cId="2536679889" sldId="371"/>
            <ac:spMk id="28" creationId="{3FE13F84-69AE-3CE3-0F96-B064D33B9237}"/>
          </ac:spMkLst>
        </pc:spChg>
        <pc:spChg chg="add mod">
          <ac:chgData name="Noémie Spiller" userId="e4bebb1e-116a-4f15-b3ae-274db878ded7" providerId="ADAL" clId="{D36FFFDD-6DEC-47CC-BAB1-B73142DE9E4F}" dt="2023-07-12T18:56:27.813" v="2457" actId="14100"/>
          <ac:spMkLst>
            <pc:docMk/>
            <pc:sldMk cId="2536679889" sldId="371"/>
            <ac:spMk id="29" creationId="{51163BA4-97D6-721E-CF54-3E76FF18EE24}"/>
          </ac:spMkLst>
        </pc:spChg>
        <pc:picChg chg="add mod">
          <ac:chgData name="Noémie Spiller" userId="e4bebb1e-116a-4f15-b3ae-274db878ded7" providerId="ADAL" clId="{D36FFFDD-6DEC-47CC-BAB1-B73142DE9E4F}" dt="2023-07-12T18:57:31.051" v="2459" actId="1076"/>
          <ac:picMkLst>
            <pc:docMk/>
            <pc:sldMk cId="2536679889" sldId="371"/>
            <ac:picMk id="9" creationId="{68C57D07-A93C-5F60-8344-5FD87FB01724}"/>
          </ac:picMkLst>
        </pc:picChg>
        <pc:picChg chg="add mod">
          <ac:chgData name="Noémie Spiller" userId="e4bebb1e-116a-4f15-b3ae-274db878ded7" providerId="ADAL" clId="{D36FFFDD-6DEC-47CC-BAB1-B73142DE9E4F}" dt="2023-07-12T18:57:31.051" v="2459" actId="1076"/>
          <ac:picMkLst>
            <pc:docMk/>
            <pc:sldMk cId="2536679889" sldId="371"/>
            <ac:picMk id="10" creationId="{D0C0E3E5-FD15-1817-195C-61D82EFDA4D2}"/>
          </ac:picMkLst>
        </pc:picChg>
        <pc:cxnChg chg="add mod">
          <ac:chgData name="Noémie Spiller" userId="e4bebb1e-116a-4f15-b3ae-274db878ded7" providerId="ADAL" clId="{D36FFFDD-6DEC-47CC-BAB1-B73142DE9E4F}" dt="2023-07-12T18:57:31.051" v="2459" actId="1076"/>
          <ac:cxnSpMkLst>
            <pc:docMk/>
            <pc:sldMk cId="2536679889" sldId="371"/>
            <ac:cxnSpMk id="18" creationId="{5DC4C66E-3B7F-00DC-F6F5-D9970D8F5B9C}"/>
          </ac:cxnSpMkLst>
        </pc:cxnChg>
        <pc:cxnChg chg="add mod">
          <ac:chgData name="Noémie Spiller" userId="e4bebb1e-116a-4f15-b3ae-274db878ded7" providerId="ADAL" clId="{D36FFFDD-6DEC-47CC-BAB1-B73142DE9E4F}" dt="2023-07-12T18:57:31.051" v="2459" actId="1076"/>
          <ac:cxnSpMkLst>
            <pc:docMk/>
            <pc:sldMk cId="2536679889" sldId="371"/>
            <ac:cxnSpMk id="25" creationId="{5450E997-B73B-630E-3E6B-E87C59478213}"/>
          </ac:cxnSpMkLst>
        </pc:cxnChg>
      </pc:sldChg>
    </pc:docChg>
  </pc:docChgLst>
  <pc:docChgLst>
    <pc:chgData name="Gastbenutzer" userId="S::urn:spo:anon#f86b790997f433fe469ee6d59c76f4a8a9dd4383fb9541d35ef5bb865230b574::" providerId="AD" clId="Web-{999048F2-7023-D4FD-26BC-A5680D007D3F}"/>
    <pc:docChg chg="mod modSld modMainMaster">
      <pc:chgData name="Gastbenutzer" userId="S::urn:spo:anon#f86b790997f433fe469ee6d59c76f4a8a9dd4383fb9541d35ef5bb865230b574::" providerId="AD" clId="Web-{999048F2-7023-D4FD-26BC-A5680D007D3F}" dt="2023-08-24T13:10:08.025" v="91"/>
      <pc:docMkLst>
        <pc:docMk/>
      </pc:docMkLst>
      <pc:sldChg chg="delSp modSp">
        <pc:chgData name="Gastbenutzer" userId="S::urn:spo:anon#f86b790997f433fe469ee6d59c76f4a8a9dd4383fb9541d35ef5bb865230b574::" providerId="AD" clId="Web-{999048F2-7023-D4FD-26BC-A5680D007D3F}" dt="2023-08-24T13:10:08.025" v="91"/>
        <pc:sldMkLst>
          <pc:docMk/>
          <pc:sldMk cId="1147882705" sldId="313"/>
        </pc:sldMkLst>
        <pc:spChg chg="del mod">
          <ac:chgData name="Gastbenutzer" userId="S::urn:spo:anon#f86b790997f433fe469ee6d59c76f4a8a9dd4383fb9541d35ef5bb865230b574::" providerId="AD" clId="Web-{999048F2-7023-D4FD-26BC-A5680D007D3F}" dt="2023-08-24T13:10:08.025" v="91"/>
          <ac:spMkLst>
            <pc:docMk/>
            <pc:sldMk cId="1147882705" sldId="313"/>
            <ac:spMk id="4" creationId="{07FAB063-C2CE-422C-8EA1-C9A11188E517}"/>
          </ac:spMkLst>
        </pc:spChg>
      </pc:sldChg>
      <pc:sldChg chg="modSp">
        <pc:chgData name="Gastbenutzer" userId="S::urn:spo:anon#f86b790997f433fe469ee6d59c76f4a8a9dd4383fb9541d35ef5bb865230b574::" providerId="AD" clId="Web-{999048F2-7023-D4FD-26BC-A5680D007D3F}" dt="2023-08-24T13:09:50.603" v="71"/>
        <pc:sldMkLst>
          <pc:docMk/>
          <pc:sldMk cId="1158767243" sldId="314"/>
        </pc:sldMkLst>
        <pc:spChg chg="mod">
          <ac:chgData name="Gastbenutzer" userId="S::urn:spo:anon#f86b790997f433fe469ee6d59c76f4a8a9dd4383fb9541d35ef5bb865230b574::" providerId="AD" clId="Web-{999048F2-7023-D4FD-26BC-A5680D007D3F}" dt="2023-08-24T13:09:50.603" v="71"/>
          <ac:spMkLst>
            <pc:docMk/>
            <pc:sldMk cId="1158767243" sldId="314"/>
            <ac:spMk id="2" creationId="{A18ED6B6-C61E-3318-C6AC-9502C66A456A}"/>
          </ac:spMkLst>
        </pc:spChg>
      </pc:sldChg>
      <pc:sldChg chg="modSp">
        <pc:chgData name="Gastbenutzer" userId="S::urn:spo:anon#f86b790997f433fe469ee6d59c76f4a8a9dd4383fb9541d35ef5bb865230b574::" providerId="AD" clId="Web-{999048F2-7023-D4FD-26BC-A5680D007D3F}" dt="2023-08-24T13:09:50.603" v="71"/>
        <pc:sldMkLst>
          <pc:docMk/>
          <pc:sldMk cId="1247741922" sldId="317"/>
        </pc:sldMkLst>
        <pc:spChg chg="mod">
          <ac:chgData name="Gastbenutzer" userId="S::urn:spo:anon#f86b790997f433fe469ee6d59c76f4a8a9dd4383fb9541d35ef5bb865230b574::" providerId="AD" clId="Web-{999048F2-7023-D4FD-26BC-A5680D007D3F}" dt="2023-08-24T13:09:50.603" v="71"/>
          <ac:spMkLst>
            <pc:docMk/>
            <pc:sldMk cId="1247741922" sldId="317"/>
            <ac:spMk id="2" creationId="{1051DEB1-C5BD-390B-C836-43007E463354}"/>
          </ac:spMkLst>
        </pc:spChg>
      </pc:sldChg>
      <pc:sldChg chg="modSp">
        <pc:chgData name="Gastbenutzer" userId="S::urn:spo:anon#f86b790997f433fe469ee6d59c76f4a8a9dd4383fb9541d35ef5bb865230b574::" providerId="AD" clId="Web-{999048F2-7023-D4FD-26BC-A5680D007D3F}" dt="2023-08-24T13:09:50.603" v="71"/>
        <pc:sldMkLst>
          <pc:docMk/>
          <pc:sldMk cId="1679769906" sldId="318"/>
        </pc:sldMkLst>
        <pc:spChg chg="mod">
          <ac:chgData name="Gastbenutzer" userId="S::urn:spo:anon#f86b790997f433fe469ee6d59c76f4a8a9dd4383fb9541d35ef5bb865230b574::" providerId="AD" clId="Web-{999048F2-7023-D4FD-26BC-A5680D007D3F}" dt="2023-08-24T13:09:50.603" v="71"/>
          <ac:spMkLst>
            <pc:docMk/>
            <pc:sldMk cId="1679769906" sldId="318"/>
            <ac:spMk id="2" creationId="{CA2D53DE-98E7-7363-39E2-1BB4D946863B}"/>
          </ac:spMkLst>
        </pc:spChg>
      </pc:sldChg>
      <pc:sldChg chg="modSp">
        <pc:chgData name="Gastbenutzer" userId="S::urn:spo:anon#f86b790997f433fe469ee6d59c76f4a8a9dd4383fb9541d35ef5bb865230b574::" providerId="AD" clId="Web-{999048F2-7023-D4FD-26BC-A5680D007D3F}" dt="2023-08-24T13:09:50.603" v="71"/>
        <pc:sldMkLst>
          <pc:docMk/>
          <pc:sldMk cId="3738248001" sldId="319"/>
        </pc:sldMkLst>
        <pc:spChg chg="mod">
          <ac:chgData name="Gastbenutzer" userId="S::urn:spo:anon#f86b790997f433fe469ee6d59c76f4a8a9dd4383fb9541d35ef5bb865230b574::" providerId="AD" clId="Web-{999048F2-7023-D4FD-26BC-A5680D007D3F}" dt="2023-08-24T13:09:50.603" v="71"/>
          <ac:spMkLst>
            <pc:docMk/>
            <pc:sldMk cId="3738248001" sldId="319"/>
            <ac:spMk id="2" creationId="{F3BF577E-02E0-3F36-7EFF-67F82686F7A1}"/>
          </ac:spMkLst>
        </pc:spChg>
      </pc:sldChg>
      <pc:sldChg chg="modSp">
        <pc:chgData name="Gastbenutzer" userId="S::urn:spo:anon#f86b790997f433fe469ee6d59c76f4a8a9dd4383fb9541d35ef5bb865230b574::" providerId="AD" clId="Web-{999048F2-7023-D4FD-26BC-A5680D007D3F}" dt="2023-08-24T13:09:50.603" v="71"/>
        <pc:sldMkLst>
          <pc:docMk/>
          <pc:sldMk cId="4089228486" sldId="320"/>
        </pc:sldMkLst>
        <pc:spChg chg="mod">
          <ac:chgData name="Gastbenutzer" userId="S::urn:spo:anon#f86b790997f433fe469ee6d59c76f4a8a9dd4383fb9541d35ef5bb865230b574::" providerId="AD" clId="Web-{999048F2-7023-D4FD-26BC-A5680D007D3F}" dt="2023-08-24T13:09:50.603" v="71"/>
          <ac:spMkLst>
            <pc:docMk/>
            <pc:sldMk cId="4089228486" sldId="320"/>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912758139" sldId="321"/>
        </pc:sldMkLst>
        <pc:spChg chg="mod">
          <ac:chgData name="Gastbenutzer" userId="S::urn:spo:anon#f86b790997f433fe469ee6d59c76f4a8a9dd4383fb9541d35ef5bb865230b574::" providerId="AD" clId="Web-{999048F2-7023-D4FD-26BC-A5680D007D3F}" dt="2023-08-24T13:09:50.603" v="71"/>
          <ac:spMkLst>
            <pc:docMk/>
            <pc:sldMk cId="912758139" sldId="321"/>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3570777704" sldId="322"/>
        </pc:sldMkLst>
        <pc:spChg chg="mod">
          <ac:chgData name="Gastbenutzer" userId="S::urn:spo:anon#f86b790997f433fe469ee6d59c76f4a8a9dd4383fb9541d35ef5bb865230b574::" providerId="AD" clId="Web-{999048F2-7023-D4FD-26BC-A5680D007D3F}" dt="2023-08-24T13:09:50.603" v="71"/>
          <ac:spMkLst>
            <pc:docMk/>
            <pc:sldMk cId="3570777704" sldId="322"/>
            <ac:spMk id="2" creationId="{E2B29B70-168C-7496-D3C1-7A4BE86F2F33}"/>
          </ac:spMkLst>
        </pc:spChg>
      </pc:sldChg>
      <pc:sldChg chg="modSp">
        <pc:chgData name="Gastbenutzer" userId="S::urn:spo:anon#f86b790997f433fe469ee6d59c76f4a8a9dd4383fb9541d35ef5bb865230b574::" providerId="AD" clId="Web-{999048F2-7023-D4FD-26BC-A5680D007D3F}" dt="2023-08-24T13:09:50.603" v="71"/>
        <pc:sldMkLst>
          <pc:docMk/>
          <pc:sldMk cId="1963810207" sldId="323"/>
        </pc:sldMkLst>
        <pc:spChg chg="mod">
          <ac:chgData name="Gastbenutzer" userId="S::urn:spo:anon#f86b790997f433fe469ee6d59c76f4a8a9dd4383fb9541d35ef5bb865230b574::" providerId="AD" clId="Web-{999048F2-7023-D4FD-26BC-A5680D007D3F}" dt="2023-08-24T13:09:50.603" v="71"/>
          <ac:spMkLst>
            <pc:docMk/>
            <pc:sldMk cId="1963810207" sldId="323"/>
            <ac:spMk id="2" creationId="{C0B1E45F-77A4-27E5-CD72-B4793AB6460A}"/>
          </ac:spMkLst>
        </pc:spChg>
      </pc:sldChg>
      <pc:sldChg chg="modSp">
        <pc:chgData name="Gastbenutzer" userId="S::urn:spo:anon#f86b790997f433fe469ee6d59c76f4a8a9dd4383fb9541d35ef5bb865230b574::" providerId="AD" clId="Web-{999048F2-7023-D4FD-26BC-A5680D007D3F}" dt="2023-08-24T13:09:50.603" v="71"/>
        <pc:sldMkLst>
          <pc:docMk/>
          <pc:sldMk cId="621628165" sldId="324"/>
        </pc:sldMkLst>
        <pc:spChg chg="mod">
          <ac:chgData name="Gastbenutzer" userId="S::urn:spo:anon#f86b790997f433fe469ee6d59c76f4a8a9dd4383fb9541d35ef5bb865230b574::" providerId="AD" clId="Web-{999048F2-7023-D4FD-26BC-A5680D007D3F}" dt="2023-08-24T13:09:50.603" v="71"/>
          <ac:spMkLst>
            <pc:docMk/>
            <pc:sldMk cId="621628165" sldId="324"/>
            <ac:spMk id="2" creationId="{805BF37A-FA7F-6F1C-D701-173C4E5A06A9}"/>
          </ac:spMkLst>
        </pc:spChg>
      </pc:sldChg>
      <pc:sldChg chg="modSp">
        <pc:chgData name="Gastbenutzer" userId="S::urn:spo:anon#f86b790997f433fe469ee6d59c76f4a8a9dd4383fb9541d35ef5bb865230b574::" providerId="AD" clId="Web-{999048F2-7023-D4FD-26BC-A5680D007D3F}" dt="2023-08-24T13:09:50.603" v="71"/>
        <pc:sldMkLst>
          <pc:docMk/>
          <pc:sldMk cId="1176313540" sldId="325"/>
        </pc:sldMkLst>
        <pc:spChg chg="mod">
          <ac:chgData name="Gastbenutzer" userId="S::urn:spo:anon#f86b790997f433fe469ee6d59c76f4a8a9dd4383fb9541d35ef5bb865230b574::" providerId="AD" clId="Web-{999048F2-7023-D4FD-26BC-A5680D007D3F}" dt="2023-08-24T13:09:50.603" v="71"/>
          <ac:spMkLst>
            <pc:docMk/>
            <pc:sldMk cId="1176313540" sldId="325"/>
            <ac:spMk id="2" creationId="{1EA3D61A-7613-1920-915D-CE19F081C19A}"/>
          </ac:spMkLst>
        </pc:spChg>
      </pc:sldChg>
      <pc:sldChg chg="modSp">
        <pc:chgData name="Gastbenutzer" userId="S::urn:spo:anon#f86b790997f433fe469ee6d59c76f4a8a9dd4383fb9541d35ef5bb865230b574::" providerId="AD" clId="Web-{999048F2-7023-D4FD-26BC-A5680D007D3F}" dt="2023-08-24T13:09:50.603" v="71"/>
        <pc:sldMkLst>
          <pc:docMk/>
          <pc:sldMk cId="815586482" sldId="327"/>
        </pc:sldMkLst>
        <pc:spChg chg="mod">
          <ac:chgData name="Gastbenutzer" userId="S::urn:spo:anon#f86b790997f433fe469ee6d59c76f4a8a9dd4383fb9541d35ef5bb865230b574::" providerId="AD" clId="Web-{999048F2-7023-D4FD-26BC-A5680D007D3F}" dt="2023-08-24T13:09:50.603" v="71"/>
          <ac:spMkLst>
            <pc:docMk/>
            <pc:sldMk cId="815586482" sldId="327"/>
            <ac:spMk id="2" creationId="{1051DEB1-C5BD-390B-C836-43007E463354}"/>
          </ac:spMkLst>
        </pc:spChg>
      </pc:sldChg>
      <pc:sldChg chg="modSp">
        <pc:chgData name="Gastbenutzer" userId="S::urn:spo:anon#f86b790997f433fe469ee6d59c76f4a8a9dd4383fb9541d35ef5bb865230b574::" providerId="AD" clId="Web-{999048F2-7023-D4FD-26BC-A5680D007D3F}" dt="2023-08-24T13:09:50.603" v="71"/>
        <pc:sldMkLst>
          <pc:docMk/>
          <pc:sldMk cId="2155087023" sldId="328"/>
        </pc:sldMkLst>
        <pc:spChg chg="mod">
          <ac:chgData name="Gastbenutzer" userId="S::urn:spo:anon#f86b790997f433fe469ee6d59c76f4a8a9dd4383fb9541d35ef5bb865230b574::" providerId="AD" clId="Web-{999048F2-7023-D4FD-26BC-A5680D007D3F}" dt="2023-08-24T13:09:50.603" v="71"/>
          <ac:spMkLst>
            <pc:docMk/>
            <pc:sldMk cId="2155087023" sldId="328"/>
            <ac:spMk id="2" creationId="{3214D0B6-B5D5-0CF9-E25E-63ED549CBB2C}"/>
          </ac:spMkLst>
        </pc:spChg>
      </pc:sldChg>
      <pc:sldChg chg="modSp">
        <pc:chgData name="Gastbenutzer" userId="S::urn:spo:anon#f86b790997f433fe469ee6d59c76f4a8a9dd4383fb9541d35ef5bb865230b574::" providerId="AD" clId="Web-{999048F2-7023-D4FD-26BC-A5680D007D3F}" dt="2023-08-24T13:09:50.603" v="71"/>
        <pc:sldMkLst>
          <pc:docMk/>
          <pc:sldMk cId="4285188218" sldId="329"/>
        </pc:sldMkLst>
        <pc:spChg chg="mod">
          <ac:chgData name="Gastbenutzer" userId="S::urn:spo:anon#f86b790997f433fe469ee6d59c76f4a8a9dd4383fb9541d35ef5bb865230b574::" providerId="AD" clId="Web-{999048F2-7023-D4FD-26BC-A5680D007D3F}" dt="2023-08-24T13:09:50.603" v="71"/>
          <ac:spMkLst>
            <pc:docMk/>
            <pc:sldMk cId="4285188218" sldId="329"/>
            <ac:spMk id="2" creationId="{89DB7F83-EBFA-1DB3-4189-EF0528B08881}"/>
          </ac:spMkLst>
        </pc:spChg>
      </pc:sldChg>
      <pc:sldChg chg="modSp">
        <pc:chgData name="Gastbenutzer" userId="S::urn:spo:anon#f86b790997f433fe469ee6d59c76f4a8a9dd4383fb9541d35ef5bb865230b574::" providerId="AD" clId="Web-{999048F2-7023-D4FD-26BC-A5680D007D3F}" dt="2023-08-24T13:09:50.603" v="71"/>
        <pc:sldMkLst>
          <pc:docMk/>
          <pc:sldMk cId="3666134602" sldId="331"/>
        </pc:sldMkLst>
        <pc:spChg chg="mod">
          <ac:chgData name="Gastbenutzer" userId="S::urn:spo:anon#f86b790997f433fe469ee6d59c76f4a8a9dd4383fb9541d35ef5bb865230b574::" providerId="AD" clId="Web-{999048F2-7023-D4FD-26BC-A5680D007D3F}" dt="2023-08-24T13:09:50.603" v="71"/>
          <ac:spMkLst>
            <pc:docMk/>
            <pc:sldMk cId="3666134602" sldId="33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964222083" sldId="332"/>
        </pc:sldMkLst>
        <pc:spChg chg="mod">
          <ac:chgData name="Gastbenutzer" userId="S::urn:spo:anon#f86b790997f433fe469ee6d59c76f4a8a9dd4383fb9541d35ef5bb865230b574::" providerId="AD" clId="Web-{999048F2-7023-D4FD-26BC-A5680D007D3F}" dt="2023-08-24T13:09:50.603" v="71"/>
          <ac:spMkLst>
            <pc:docMk/>
            <pc:sldMk cId="2964222083" sldId="332"/>
            <ac:spMk id="2" creationId="{98815BE8-9BD9-F08A-3998-9CDD33B54A81}"/>
          </ac:spMkLst>
        </pc:spChg>
      </pc:sldChg>
      <pc:sldChg chg="modSp">
        <pc:chgData name="Gastbenutzer" userId="S::urn:spo:anon#f86b790997f433fe469ee6d59c76f4a8a9dd4383fb9541d35ef5bb865230b574::" providerId="AD" clId="Web-{999048F2-7023-D4FD-26BC-A5680D007D3F}" dt="2023-08-24T13:09:50.603" v="71"/>
        <pc:sldMkLst>
          <pc:docMk/>
          <pc:sldMk cId="2223353952" sldId="334"/>
        </pc:sldMkLst>
        <pc:spChg chg="mod">
          <ac:chgData name="Gastbenutzer" userId="S::urn:spo:anon#f86b790997f433fe469ee6d59c76f4a8a9dd4383fb9541d35ef5bb865230b574::" providerId="AD" clId="Web-{999048F2-7023-D4FD-26BC-A5680D007D3F}" dt="2023-08-24T13:09:50.603" v="71"/>
          <ac:spMkLst>
            <pc:docMk/>
            <pc:sldMk cId="2223353952" sldId="334"/>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506601370" sldId="335"/>
        </pc:sldMkLst>
        <pc:spChg chg="mod">
          <ac:chgData name="Gastbenutzer" userId="S::urn:spo:anon#f86b790997f433fe469ee6d59c76f4a8a9dd4383fb9541d35ef5bb865230b574::" providerId="AD" clId="Web-{999048F2-7023-D4FD-26BC-A5680D007D3F}" dt="2023-08-24T13:09:50.603" v="71"/>
          <ac:spMkLst>
            <pc:docMk/>
            <pc:sldMk cId="506601370" sldId="335"/>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198757602" sldId="336"/>
        </pc:sldMkLst>
        <pc:spChg chg="mod">
          <ac:chgData name="Gastbenutzer" userId="S::urn:spo:anon#f86b790997f433fe469ee6d59c76f4a8a9dd4383fb9541d35ef5bb865230b574::" providerId="AD" clId="Web-{999048F2-7023-D4FD-26BC-A5680D007D3F}" dt="2023-08-24T13:09:50.603" v="71"/>
          <ac:spMkLst>
            <pc:docMk/>
            <pc:sldMk cId="198757602" sldId="336"/>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642368517" sldId="338"/>
        </pc:sldMkLst>
        <pc:spChg chg="mod">
          <ac:chgData name="Gastbenutzer" userId="S::urn:spo:anon#f86b790997f433fe469ee6d59c76f4a8a9dd4383fb9541d35ef5bb865230b574::" providerId="AD" clId="Web-{999048F2-7023-D4FD-26BC-A5680D007D3F}" dt="2023-08-24T13:09:50.603" v="71"/>
          <ac:spMkLst>
            <pc:docMk/>
            <pc:sldMk cId="2642368517" sldId="338"/>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2357394866" sldId="339"/>
        </pc:sldMkLst>
        <pc:spChg chg="mod">
          <ac:chgData name="Gastbenutzer" userId="S::urn:spo:anon#f86b790997f433fe469ee6d59c76f4a8a9dd4383fb9541d35ef5bb865230b574::" providerId="AD" clId="Web-{999048F2-7023-D4FD-26BC-A5680D007D3F}" dt="2023-08-24T13:09:50.603" v="71"/>
          <ac:spMkLst>
            <pc:docMk/>
            <pc:sldMk cId="2357394866" sldId="339"/>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4179259077" sldId="340"/>
        </pc:sldMkLst>
        <pc:spChg chg="mod">
          <ac:chgData name="Gastbenutzer" userId="S::urn:spo:anon#f86b790997f433fe469ee6d59c76f4a8a9dd4383fb9541d35ef5bb865230b574::" providerId="AD" clId="Web-{999048F2-7023-D4FD-26BC-A5680D007D3F}" dt="2023-08-24T13:09:50.603" v="71"/>
          <ac:spMkLst>
            <pc:docMk/>
            <pc:sldMk cId="4179259077" sldId="340"/>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580682258" sldId="341"/>
        </pc:sldMkLst>
        <pc:spChg chg="mod">
          <ac:chgData name="Gastbenutzer" userId="S::urn:spo:anon#f86b790997f433fe469ee6d59c76f4a8a9dd4383fb9541d35ef5bb865230b574::" providerId="AD" clId="Web-{999048F2-7023-D4FD-26BC-A5680D007D3F}" dt="2023-08-24T13:09:50.603" v="71"/>
          <ac:spMkLst>
            <pc:docMk/>
            <pc:sldMk cId="580682258" sldId="34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1160953291" sldId="342"/>
        </pc:sldMkLst>
        <pc:spChg chg="mod">
          <ac:chgData name="Gastbenutzer" userId="S::urn:spo:anon#f86b790997f433fe469ee6d59c76f4a8a9dd4383fb9541d35ef5bb865230b574::" providerId="AD" clId="Web-{999048F2-7023-D4FD-26BC-A5680D007D3F}" dt="2023-08-24T13:09:50.603" v="71"/>
          <ac:spMkLst>
            <pc:docMk/>
            <pc:sldMk cId="1160953291" sldId="342"/>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3390717321" sldId="343"/>
        </pc:sldMkLst>
        <pc:spChg chg="mod">
          <ac:chgData name="Gastbenutzer" userId="S::urn:spo:anon#f86b790997f433fe469ee6d59c76f4a8a9dd4383fb9541d35ef5bb865230b574::" providerId="AD" clId="Web-{999048F2-7023-D4FD-26BC-A5680D007D3F}" dt="2023-08-24T13:09:50.603" v="71"/>
          <ac:spMkLst>
            <pc:docMk/>
            <pc:sldMk cId="3390717321" sldId="343"/>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790971749" sldId="344"/>
        </pc:sldMkLst>
        <pc:spChg chg="mod">
          <ac:chgData name="Gastbenutzer" userId="S::urn:spo:anon#f86b790997f433fe469ee6d59c76f4a8a9dd4383fb9541d35ef5bb865230b574::" providerId="AD" clId="Web-{999048F2-7023-D4FD-26BC-A5680D007D3F}" dt="2023-08-24T13:09:50.603" v="71"/>
          <ac:spMkLst>
            <pc:docMk/>
            <pc:sldMk cId="2790971749" sldId="344"/>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853451644" sldId="345"/>
        </pc:sldMkLst>
        <pc:spChg chg="mod">
          <ac:chgData name="Gastbenutzer" userId="S::urn:spo:anon#f86b790997f433fe469ee6d59c76f4a8a9dd4383fb9541d35ef5bb865230b574::" providerId="AD" clId="Web-{999048F2-7023-D4FD-26BC-A5680D007D3F}" dt="2023-08-24T13:09:50.603" v="71"/>
          <ac:spMkLst>
            <pc:docMk/>
            <pc:sldMk cId="853451644" sldId="345"/>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3942911074" sldId="346"/>
        </pc:sldMkLst>
        <pc:spChg chg="mod">
          <ac:chgData name="Gastbenutzer" userId="S::urn:spo:anon#f86b790997f433fe469ee6d59c76f4a8a9dd4383fb9541d35ef5bb865230b574::" providerId="AD" clId="Web-{999048F2-7023-D4FD-26BC-A5680D007D3F}" dt="2023-08-24T13:09:50.603" v="71"/>
          <ac:spMkLst>
            <pc:docMk/>
            <pc:sldMk cId="3942911074" sldId="346"/>
            <ac:spMk id="2" creationId="{C4AA1EB5-2F51-6BBF-1F1A-C9E7B31CB26A}"/>
          </ac:spMkLst>
        </pc:spChg>
      </pc:sldChg>
      <pc:sldChg chg="modSp">
        <pc:chgData name="Gastbenutzer" userId="S::urn:spo:anon#f86b790997f433fe469ee6d59c76f4a8a9dd4383fb9541d35ef5bb865230b574::" providerId="AD" clId="Web-{999048F2-7023-D4FD-26BC-A5680D007D3F}" dt="2023-08-24T13:09:50.603" v="71"/>
        <pc:sldMkLst>
          <pc:docMk/>
          <pc:sldMk cId="3669083222" sldId="350"/>
        </pc:sldMkLst>
        <pc:spChg chg="mod">
          <ac:chgData name="Gastbenutzer" userId="S::urn:spo:anon#f86b790997f433fe469ee6d59c76f4a8a9dd4383fb9541d35ef5bb865230b574::" providerId="AD" clId="Web-{999048F2-7023-D4FD-26BC-A5680D007D3F}" dt="2023-08-24T13:09:50.603" v="71"/>
          <ac:spMkLst>
            <pc:docMk/>
            <pc:sldMk cId="3669083222" sldId="350"/>
            <ac:spMk id="2" creationId="{3C28890F-6AD4-649B-4997-3EDC65E3998E}"/>
          </ac:spMkLst>
        </pc:spChg>
      </pc:sldChg>
      <pc:sldChg chg="modSp">
        <pc:chgData name="Gastbenutzer" userId="S::urn:spo:anon#f86b790997f433fe469ee6d59c76f4a8a9dd4383fb9541d35ef5bb865230b574::" providerId="AD" clId="Web-{999048F2-7023-D4FD-26BC-A5680D007D3F}" dt="2023-08-24T13:09:36.337" v="70"/>
        <pc:sldMkLst>
          <pc:docMk/>
          <pc:sldMk cId="3227529080" sldId="351"/>
        </pc:sldMkLst>
        <pc:spChg chg="mod">
          <ac:chgData name="Gastbenutzer" userId="S::urn:spo:anon#f86b790997f433fe469ee6d59c76f4a8a9dd4383fb9541d35ef5bb865230b574::" providerId="AD" clId="Web-{999048F2-7023-D4FD-26BC-A5680D007D3F}" dt="2023-08-24T13:09:36.337" v="70"/>
          <ac:spMkLst>
            <pc:docMk/>
            <pc:sldMk cId="3227529080" sldId="351"/>
            <ac:spMk id="2" creationId="{E9FEC9B5-DFDF-01E4-520A-26E5D1DA164D}"/>
          </ac:spMkLst>
        </pc:spChg>
      </pc:sldChg>
      <pc:sldChg chg="modSp">
        <pc:chgData name="Gastbenutzer" userId="S::urn:spo:anon#f86b790997f433fe469ee6d59c76f4a8a9dd4383fb9541d35ef5bb865230b574::" providerId="AD" clId="Web-{999048F2-7023-D4FD-26BC-A5680D007D3F}" dt="2023-08-24T13:09:50.603" v="71"/>
        <pc:sldMkLst>
          <pc:docMk/>
          <pc:sldMk cId="770382444" sldId="352"/>
        </pc:sldMkLst>
        <pc:spChg chg="mod">
          <ac:chgData name="Gastbenutzer" userId="S::urn:spo:anon#f86b790997f433fe469ee6d59c76f4a8a9dd4383fb9541d35ef5bb865230b574::" providerId="AD" clId="Web-{999048F2-7023-D4FD-26BC-A5680D007D3F}" dt="2023-08-24T13:09:50.603" v="71"/>
          <ac:spMkLst>
            <pc:docMk/>
            <pc:sldMk cId="770382444" sldId="352"/>
            <ac:spMk id="2" creationId="{9FDE172F-5AAB-49AE-498A-C9DE19DED31C}"/>
          </ac:spMkLst>
        </pc:spChg>
      </pc:sldChg>
      <pc:sldChg chg="modSp">
        <pc:chgData name="Gastbenutzer" userId="S::urn:spo:anon#f86b790997f433fe469ee6d59c76f4a8a9dd4383fb9541d35ef5bb865230b574::" providerId="AD" clId="Web-{999048F2-7023-D4FD-26BC-A5680D007D3F}" dt="2023-08-24T13:09:50.603" v="71"/>
        <pc:sldMkLst>
          <pc:docMk/>
          <pc:sldMk cId="3913319740" sldId="353"/>
        </pc:sldMkLst>
        <pc:spChg chg="mod">
          <ac:chgData name="Gastbenutzer" userId="S::urn:spo:anon#f86b790997f433fe469ee6d59c76f4a8a9dd4383fb9541d35ef5bb865230b574::" providerId="AD" clId="Web-{999048F2-7023-D4FD-26BC-A5680D007D3F}" dt="2023-08-24T13:09:50.603" v="71"/>
          <ac:spMkLst>
            <pc:docMk/>
            <pc:sldMk cId="3913319740" sldId="353"/>
            <ac:spMk id="2" creationId="{43E478E6-0929-6958-F092-1B9DBD56533C}"/>
          </ac:spMkLst>
        </pc:spChg>
      </pc:sldChg>
      <pc:sldChg chg="modSp">
        <pc:chgData name="Gastbenutzer" userId="S::urn:spo:anon#f86b790997f433fe469ee6d59c76f4a8a9dd4383fb9541d35ef5bb865230b574::" providerId="AD" clId="Web-{999048F2-7023-D4FD-26BC-A5680D007D3F}" dt="2023-08-24T13:09:50.603" v="71"/>
        <pc:sldMkLst>
          <pc:docMk/>
          <pc:sldMk cId="1265294367" sldId="354"/>
        </pc:sldMkLst>
        <pc:spChg chg="mod">
          <ac:chgData name="Gastbenutzer" userId="S::urn:spo:anon#f86b790997f433fe469ee6d59c76f4a8a9dd4383fb9541d35ef5bb865230b574::" providerId="AD" clId="Web-{999048F2-7023-D4FD-26BC-A5680D007D3F}" dt="2023-08-24T13:09:50.603" v="71"/>
          <ac:spMkLst>
            <pc:docMk/>
            <pc:sldMk cId="1265294367" sldId="354"/>
            <ac:spMk id="2" creationId="{423B6027-91CD-DA64-6D2F-F4BBD9FC05B3}"/>
          </ac:spMkLst>
        </pc:spChg>
      </pc:sldChg>
      <pc:sldChg chg="modSp">
        <pc:chgData name="Gastbenutzer" userId="S::urn:spo:anon#f86b790997f433fe469ee6d59c76f4a8a9dd4383fb9541d35ef5bb865230b574::" providerId="AD" clId="Web-{999048F2-7023-D4FD-26BC-A5680D007D3F}" dt="2023-08-24T13:09:50.603" v="71"/>
        <pc:sldMkLst>
          <pc:docMk/>
          <pc:sldMk cId="535043819" sldId="356"/>
        </pc:sldMkLst>
        <pc:spChg chg="mod">
          <ac:chgData name="Gastbenutzer" userId="S::urn:spo:anon#f86b790997f433fe469ee6d59c76f4a8a9dd4383fb9541d35ef5bb865230b574::" providerId="AD" clId="Web-{999048F2-7023-D4FD-26BC-A5680D007D3F}" dt="2023-08-24T13:09:50.603" v="71"/>
          <ac:spMkLst>
            <pc:docMk/>
            <pc:sldMk cId="535043819" sldId="356"/>
            <ac:spMk id="2" creationId="{5E43B0CA-A372-25A6-7075-92931026DA3E}"/>
          </ac:spMkLst>
        </pc:spChg>
      </pc:sldChg>
      <pc:sldChg chg="modSp">
        <pc:chgData name="Gastbenutzer" userId="S::urn:spo:anon#f86b790997f433fe469ee6d59c76f4a8a9dd4383fb9541d35ef5bb865230b574::" providerId="AD" clId="Web-{999048F2-7023-D4FD-26BC-A5680D007D3F}" dt="2023-08-24T13:09:50.603" v="71"/>
        <pc:sldMkLst>
          <pc:docMk/>
          <pc:sldMk cId="3772449612" sldId="357"/>
        </pc:sldMkLst>
        <pc:spChg chg="mod">
          <ac:chgData name="Gastbenutzer" userId="S::urn:spo:anon#f86b790997f433fe469ee6d59c76f4a8a9dd4383fb9541d35ef5bb865230b574::" providerId="AD" clId="Web-{999048F2-7023-D4FD-26BC-A5680D007D3F}" dt="2023-08-24T13:09:50.603" v="71"/>
          <ac:spMkLst>
            <pc:docMk/>
            <pc:sldMk cId="3772449612" sldId="357"/>
            <ac:spMk id="2" creationId="{2A4D97BC-9CA5-5A1A-C716-E9D72238C2F2}"/>
          </ac:spMkLst>
        </pc:spChg>
      </pc:sldChg>
      <pc:sldChg chg="modSp">
        <pc:chgData name="Gastbenutzer" userId="S::urn:spo:anon#f86b790997f433fe469ee6d59c76f4a8a9dd4383fb9541d35ef5bb865230b574::" providerId="AD" clId="Web-{999048F2-7023-D4FD-26BC-A5680D007D3F}" dt="2023-08-24T13:09:50.603" v="71"/>
        <pc:sldMkLst>
          <pc:docMk/>
          <pc:sldMk cId="1078947628" sldId="358"/>
        </pc:sldMkLst>
        <pc:spChg chg="mod">
          <ac:chgData name="Gastbenutzer" userId="S::urn:spo:anon#f86b790997f433fe469ee6d59c76f4a8a9dd4383fb9541d35ef5bb865230b574::" providerId="AD" clId="Web-{999048F2-7023-D4FD-26BC-A5680D007D3F}" dt="2023-08-24T13:09:50.603" v="71"/>
          <ac:spMkLst>
            <pc:docMk/>
            <pc:sldMk cId="1078947628" sldId="358"/>
            <ac:spMk id="2" creationId="{67F9621D-B392-118B-ED54-24BEC808FB37}"/>
          </ac:spMkLst>
        </pc:spChg>
      </pc:sldChg>
      <pc:sldChg chg="modSp">
        <pc:chgData name="Gastbenutzer" userId="S::urn:spo:anon#f86b790997f433fe469ee6d59c76f4a8a9dd4383fb9541d35ef5bb865230b574::" providerId="AD" clId="Web-{999048F2-7023-D4FD-26BC-A5680D007D3F}" dt="2023-08-24T13:09:50.603" v="71"/>
        <pc:sldMkLst>
          <pc:docMk/>
          <pc:sldMk cId="3390338982" sldId="360"/>
        </pc:sldMkLst>
        <pc:spChg chg="mod">
          <ac:chgData name="Gastbenutzer" userId="S::urn:spo:anon#f86b790997f433fe469ee6d59c76f4a8a9dd4383fb9541d35ef5bb865230b574::" providerId="AD" clId="Web-{999048F2-7023-D4FD-26BC-A5680D007D3F}" dt="2023-08-24T13:09:50.603" v="71"/>
          <ac:spMkLst>
            <pc:docMk/>
            <pc:sldMk cId="3390338982" sldId="360"/>
            <ac:spMk id="2" creationId="{FCD4A57F-A9AE-18BB-4BCF-9B4DE809C36D}"/>
          </ac:spMkLst>
        </pc:spChg>
      </pc:sldChg>
      <pc:sldChg chg="modSp">
        <pc:chgData name="Gastbenutzer" userId="S::urn:spo:anon#f86b790997f433fe469ee6d59c76f4a8a9dd4383fb9541d35ef5bb865230b574::" providerId="AD" clId="Web-{999048F2-7023-D4FD-26BC-A5680D007D3F}" dt="2023-08-24T13:09:50.603" v="71"/>
        <pc:sldMkLst>
          <pc:docMk/>
          <pc:sldMk cId="1757712717" sldId="361"/>
        </pc:sldMkLst>
        <pc:spChg chg="mod">
          <ac:chgData name="Gastbenutzer" userId="S::urn:spo:anon#f86b790997f433fe469ee6d59c76f4a8a9dd4383fb9541d35ef5bb865230b574::" providerId="AD" clId="Web-{999048F2-7023-D4FD-26BC-A5680D007D3F}" dt="2023-08-24T13:09:50.603" v="71"/>
          <ac:spMkLst>
            <pc:docMk/>
            <pc:sldMk cId="1757712717" sldId="36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429939281" sldId="362"/>
        </pc:sldMkLst>
        <pc:spChg chg="mod">
          <ac:chgData name="Gastbenutzer" userId="S::urn:spo:anon#f86b790997f433fe469ee6d59c76f4a8a9dd4383fb9541d35ef5bb865230b574::" providerId="AD" clId="Web-{999048F2-7023-D4FD-26BC-A5680D007D3F}" dt="2023-08-24T13:09:50.603" v="71"/>
          <ac:spMkLst>
            <pc:docMk/>
            <pc:sldMk cId="2429939281" sldId="362"/>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631507345" sldId="363"/>
        </pc:sldMkLst>
        <pc:spChg chg="mod">
          <ac:chgData name="Gastbenutzer" userId="S::urn:spo:anon#f86b790997f433fe469ee6d59c76f4a8a9dd4383fb9541d35ef5bb865230b574::" providerId="AD" clId="Web-{999048F2-7023-D4FD-26BC-A5680D007D3F}" dt="2023-08-24T13:09:50.603" v="71"/>
          <ac:spMkLst>
            <pc:docMk/>
            <pc:sldMk cId="631507345" sldId="363"/>
            <ac:spMk id="2" creationId="{F6D5388D-E77D-947A-1AFD-A31CBF7CB40B}"/>
          </ac:spMkLst>
        </pc:spChg>
      </pc:sldChg>
      <pc:sldChg chg="modSp">
        <pc:chgData name="Gastbenutzer" userId="S::urn:spo:anon#f86b790997f433fe469ee6d59c76f4a8a9dd4383fb9541d35ef5bb865230b574::" providerId="AD" clId="Web-{999048F2-7023-D4FD-26BC-A5680D007D3F}" dt="2023-08-24T13:09:50.603" v="71"/>
        <pc:sldMkLst>
          <pc:docMk/>
          <pc:sldMk cId="3437922278" sldId="364"/>
        </pc:sldMkLst>
        <pc:spChg chg="mod">
          <ac:chgData name="Gastbenutzer" userId="S::urn:spo:anon#f86b790997f433fe469ee6d59c76f4a8a9dd4383fb9541d35ef5bb865230b574::" providerId="AD" clId="Web-{999048F2-7023-D4FD-26BC-A5680D007D3F}" dt="2023-08-24T13:09:50.603" v="71"/>
          <ac:spMkLst>
            <pc:docMk/>
            <pc:sldMk cId="3437922278" sldId="364"/>
            <ac:spMk id="2" creationId="{E81EB958-4E24-CD77-2C50-BFDCD51C0224}"/>
          </ac:spMkLst>
        </pc:spChg>
      </pc:sldChg>
      <pc:sldChg chg="modSp">
        <pc:chgData name="Gastbenutzer" userId="S::urn:spo:anon#f86b790997f433fe469ee6d59c76f4a8a9dd4383fb9541d35ef5bb865230b574::" providerId="AD" clId="Web-{999048F2-7023-D4FD-26BC-A5680D007D3F}" dt="2023-08-24T13:09:50.603" v="71"/>
        <pc:sldMkLst>
          <pc:docMk/>
          <pc:sldMk cId="550192391" sldId="365"/>
        </pc:sldMkLst>
        <pc:spChg chg="mod">
          <ac:chgData name="Gastbenutzer" userId="S::urn:spo:anon#f86b790997f433fe469ee6d59c76f4a8a9dd4383fb9541d35ef5bb865230b574::" providerId="AD" clId="Web-{999048F2-7023-D4FD-26BC-A5680D007D3F}" dt="2023-08-24T13:09:50.603" v="71"/>
          <ac:spMkLst>
            <pc:docMk/>
            <pc:sldMk cId="550192391" sldId="365"/>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123623950" sldId="366"/>
        </pc:sldMkLst>
        <pc:spChg chg="mod">
          <ac:chgData name="Gastbenutzer" userId="S::urn:spo:anon#f86b790997f433fe469ee6d59c76f4a8a9dd4383fb9541d35ef5bb865230b574::" providerId="AD" clId="Web-{999048F2-7023-D4FD-26BC-A5680D007D3F}" dt="2023-08-24T13:09:50.603" v="71"/>
          <ac:spMkLst>
            <pc:docMk/>
            <pc:sldMk cId="123623950" sldId="366"/>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1759816095" sldId="367"/>
        </pc:sldMkLst>
        <pc:spChg chg="mod">
          <ac:chgData name="Gastbenutzer" userId="S::urn:spo:anon#f86b790997f433fe469ee6d59c76f4a8a9dd4383fb9541d35ef5bb865230b574::" providerId="AD" clId="Web-{999048F2-7023-D4FD-26BC-A5680D007D3F}" dt="2023-08-24T13:09:50.603" v="71"/>
          <ac:spMkLst>
            <pc:docMk/>
            <pc:sldMk cId="1759816095" sldId="367"/>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948618910" sldId="368"/>
        </pc:sldMkLst>
        <pc:spChg chg="mod">
          <ac:chgData name="Gastbenutzer" userId="S::urn:spo:anon#f86b790997f433fe469ee6d59c76f4a8a9dd4383fb9541d35ef5bb865230b574::" providerId="AD" clId="Web-{999048F2-7023-D4FD-26BC-A5680D007D3F}" dt="2023-08-24T13:09:50.603" v="71"/>
          <ac:spMkLst>
            <pc:docMk/>
            <pc:sldMk cId="948618910" sldId="368"/>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882634397" sldId="369"/>
        </pc:sldMkLst>
        <pc:spChg chg="mod">
          <ac:chgData name="Gastbenutzer" userId="S::urn:spo:anon#f86b790997f433fe469ee6d59c76f4a8a9dd4383fb9541d35ef5bb865230b574::" providerId="AD" clId="Web-{999048F2-7023-D4FD-26BC-A5680D007D3F}" dt="2023-08-24T13:09:50.603" v="71"/>
          <ac:spMkLst>
            <pc:docMk/>
            <pc:sldMk cId="882634397" sldId="369"/>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2536679889" sldId="371"/>
        </pc:sldMkLst>
        <pc:spChg chg="mod">
          <ac:chgData name="Gastbenutzer" userId="S::urn:spo:anon#f86b790997f433fe469ee6d59c76f4a8a9dd4383fb9541d35ef5bb865230b574::" providerId="AD" clId="Web-{999048F2-7023-D4FD-26BC-A5680D007D3F}" dt="2023-08-24T13:09:50.603" v="71"/>
          <ac:spMkLst>
            <pc:docMk/>
            <pc:sldMk cId="2536679889" sldId="371"/>
            <ac:spMk id="2" creationId="{27161D2F-CAA4-7D20-0E16-8E82900268C3}"/>
          </ac:spMkLst>
        </pc:spChg>
      </pc:sldChg>
      <pc:sldMasterChg chg="modSp mod modSldLayout">
        <pc:chgData name="Gastbenutzer" userId="S::urn:spo:anon#f86b790997f433fe469ee6d59c76f4a8a9dd4383fb9541d35ef5bb865230b574::" providerId="AD" clId="Web-{999048F2-7023-D4FD-26BC-A5680D007D3F}" dt="2023-08-24T13:10:04.744" v="90"/>
        <pc:sldMasterMkLst>
          <pc:docMk/>
          <pc:sldMasterMk cId="3345050395" sldId="2147483660"/>
        </pc:sldMasterMkLst>
        <pc:spChg chg="mod">
          <ac:chgData name="Gastbenutzer" userId="S::urn:spo:anon#f86b790997f433fe469ee6d59c76f4a8a9dd4383fb9541d35ef5bb865230b574::" providerId="AD" clId="Web-{999048F2-7023-D4FD-26BC-A5680D007D3F}" dt="2023-08-24T13:09:50.603" v="71"/>
          <ac:spMkLst>
            <pc:docMk/>
            <pc:sldMasterMk cId="3345050395" sldId="2147483660"/>
            <ac:spMk id="5" creationId="{00000000-0000-0000-0000-000000000000}"/>
          </ac:spMkLst>
        </pc:sp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2166755982" sldId="2147483661"/>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2166755982" sldId="2147483661"/>
              <ac:spMk id="10" creationId="{CFB462B3-CEB1-499F-9A93-54BFC478EC19}"/>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574504283" sldId="2147483662"/>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574504283" sldId="2147483662"/>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588594681" sldId="2147483663"/>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588594681" sldId="2147483663"/>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156702840" sldId="2147483664"/>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156702840" sldId="2147483664"/>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685176984" sldId="2147483665"/>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685176984" sldId="2147483665"/>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672357736" sldId="2147483666"/>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672357736" sldId="2147483666"/>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019644223" sldId="2147483667"/>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019644223" sldId="2147483667"/>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795033650" sldId="2147483668"/>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795033650" sldId="2147483668"/>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130336461" sldId="2147483669"/>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130336461" sldId="2147483669"/>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409574515" sldId="2147483670"/>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409574515" sldId="2147483670"/>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169738758" sldId="2147483671"/>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169738758" sldId="2147483671"/>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2386721732" sldId="2147483672"/>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2386721732" sldId="2147483672"/>
              <ac:spMk id="7" creationId="{5FA9BD1D-40AC-4766-9D87-7CD9F9338F55}"/>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380964567" sldId="2147483673"/>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380964567" sldId="2147483673"/>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028177054" sldId="2147483677"/>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028177054" sldId="2147483677"/>
              <ac:spMk id="5" creationId="{00000000-0000-0000-0000-000000000000}"/>
            </ac:spMkLst>
          </pc:spChg>
        </pc:sldLayoutChg>
      </pc:sldMasterChg>
      <pc:sldMasterChg chg="modSp mod modSldLayout">
        <pc:chgData name="Gastbenutzer" userId="S::urn:spo:anon#f86b790997f433fe469ee6d59c76f4a8a9dd4383fb9541d35ef5bb865230b574::" providerId="AD" clId="Web-{999048F2-7023-D4FD-26BC-A5680D007D3F}" dt="2023-08-24T13:10:04.744" v="90"/>
        <pc:sldMasterMkLst>
          <pc:docMk/>
          <pc:sldMasterMk cId="391508935" sldId="2147483675"/>
        </pc:sldMasterMkLst>
        <pc:spChg chg="mod">
          <ac:chgData name="Gastbenutzer" userId="S::urn:spo:anon#f86b790997f433fe469ee6d59c76f4a8a9dd4383fb9541d35ef5bb865230b574::" providerId="AD" clId="Web-{999048F2-7023-D4FD-26BC-A5680D007D3F}" dt="2023-08-24T13:09:50.603" v="71"/>
          <ac:spMkLst>
            <pc:docMk/>
            <pc:sldMasterMk cId="391508935" sldId="2147483675"/>
            <ac:spMk id="5" creationId="{00000000-0000-0000-0000-000000000000}"/>
          </ac:spMkLst>
        </pc:spChg>
        <pc:sldLayoutChg chg="modSp mod">
          <pc:chgData name="Gastbenutzer" userId="S::urn:spo:anon#f86b790997f433fe469ee6d59c76f4a8a9dd4383fb9541d35ef5bb865230b574::" providerId="AD" clId="Web-{999048F2-7023-D4FD-26BC-A5680D007D3F}" dt="2023-08-24T13:10:04.744" v="90"/>
          <pc:sldLayoutMkLst>
            <pc:docMk/>
            <pc:sldMasterMk cId="391508935" sldId="2147483675"/>
            <pc:sldLayoutMk cId="3059466993" sldId="2147483676"/>
          </pc:sldLayoutMkLst>
          <pc:spChg chg="mod">
            <ac:chgData name="Gastbenutzer" userId="S::urn:spo:anon#f86b790997f433fe469ee6d59c76f4a8a9dd4383fb9541d35ef5bb865230b574::" providerId="AD" clId="Web-{999048F2-7023-D4FD-26BC-A5680D007D3F}" dt="2023-08-24T13:09:50.603" v="71"/>
            <ac:spMkLst>
              <pc:docMk/>
              <pc:sldMasterMk cId="391508935" sldId="2147483675"/>
              <pc:sldLayoutMk cId="3059466993" sldId="2147483676"/>
              <ac:spMk id="7" creationId="{5FA9BD1D-40AC-4766-9D87-7CD9F9338F55}"/>
            </ac:spMkLst>
          </pc:spChg>
        </pc:sldLayoutChg>
      </pc:sldMasterChg>
    </pc:docChg>
  </pc:docChgLst>
  <pc:docChgLst>
    <pc:chgData name="Noémie Spiller" userId="e4bebb1e-116a-4f15-b3ae-274db878ded7" providerId="ADAL" clId="{52042E33-15FA-4550-8E25-985361CF7439}"/>
    <pc:docChg chg="modSld">
      <pc:chgData name="Noémie Spiller" userId="e4bebb1e-116a-4f15-b3ae-274db878ded7" providerId="ADAL" clId="{52042E33-15FA-4550-8E25-985361CF7439}" dt="2023-08-01T05:54:09.226" v="0" actId="20577"/>
      <pc:docMkLst>
        <pc:docMk/>
      </pc:docMkLst>
      <pc:sldChg chg="modNotesTx">
        <pc:chgData name="Noémie Spiller" userId="e4bebb1e-116a-4f15-b3ae-274db878ded7" providerId="ADAL" clId="{52042E33-15FA-4550-8E25-985361CF7439}" dt="2023-08-01T05:54:09.226" v="0" actId="20577"/>
        <pc:sldMkLst>
          <pc:docMk/>
          <pc:sldMk cId="1679769906" sldId="318"/>
        </pc:sldMkLst>
      </pc:sldChg>
    </pc:docChg>
  </pc:docChgLst>
  <pc:docChgLst>
    <pc:chgData name="Noémie Spiller" userId="S::nspiller@stud.hs-heilbronn.de::e4bebb1e-116a-4f15-b3ae-274db878ded7" providerId="AD" clId="Web-{ED88EB7D-11BE-1A54-70B2-8C2973E6F5E8}"/>
    <pc:docChg chg="addSld delSld modSld">
      <pc:chgData name="Noémie Spiller" userId="S::nspiller@stud.hs-heilbronn.de::e4bebb1e-116a-4f15-b3ae-274db878ded7" providerId="AD" clId="Web-{ED88EB7D-11BE-1A54-70B2-8C2973E6F5E8}" dt="2023-05-11T05:30:03.465" v="22" actId="14100"/>
      <pc:docMkLst>
        <pc:docMk/>
      </pc:docMkLst>
      <pc:sldChg chg="addSp delSp modSp">
        <pc:chgData name="Noémie Spiller" userId="S::nspiller@stud.hs-heilbronn.de::e4bebb1e-116a-4f15-b3ae-274db878ded7" providerId="AD" clId="Web-{ED88EB7D-11BE-1A54-70B2-8C2973E6F5E8}" dt="2023-05-11T05:30:03.465" v="22" actId="14100"/>
        <pc:sldMkLst>
          <pc:docMk/>
          <pc:sldMk cId="3913319740" sldId="353"/>
        </pc:sldMkLst>
        <pc:spChg chg="mod">
          <ac:chgData name="Noémie Spiller" userId="S::nspiller@stud.hs-heilbronn.de::e4bebb1e-116a-4f15-b3ae-274db878ded7" providerId="AD" clId="Web-{ED88EB7D-11BE-1A54-70B2-8C2973E6F5E8}" dt="2023-05-11T05:27:17.768" v="2" actId="20577"/>
          <ac:spMkLst>
            <pc:docMk/>
            <pc:sldMk cId="3913319740" sldId="353"/>
            <ac:spMk id="4" creationId="{33F2C99B-7939-B938-73F2-83DDA33770B1}"/>
          </ac:spMkLst>
        </pc:spChg>
        <pc:spChg chg="del">
          <ac:chgData name="Noémie Spiller" userId="S::nspiller@stud.hs-heilbronn.de::e4bebb1e-116a-4f15-b3ae-274db878ded7" providerId="AD" clId="Web-{ED88EB7D-11BE-1A54-70B2-8C2973E6F5E8}" dt="2023-05-11T05:27:37.769" v="3"/>
          <ac:spMkLst>
            <pc:docMk/>
            <pc:sldMk cId="3913319740" sldId="353"/>
            <ac:spMk id="5" creationId="{1AB6471C-E58C-EE1A-51D8-EF8629EC30D4}"/>
          </ac:spMkLst>
        </pc:spChg>
        <pc:picChg chg="add mod ord">
          <ac:chgData name="Noémie Spiller" userId="S::nspiller@stud.hs-heilbronn.de::e4bebb1e-116a-4f15-b3ae-274db878ded7" providerId="AD" clId="Web-{ED88EB7D-11BE-1A54-70B2-8C2973E6F5E8}" dt="2023-05-11T05:30:03.465" v="22" actId="14100"/>
          <ac:picMkLst>
            <pc:docMk/>
            <pc:sldMk cId="3913319740" sldId="353"/>
            <ac:picMk id="6" creationId="{3DD14DBE-FCA1-42A0-7206-B34C7C35DA76}"/>
          </ac:picMkLst>
        </pc:picChg>
      </pc:sldChg>
      <pc:sldChg chg="addSp delSp modSp new del">
        <pc:chgData name="Noémie Spiller" userId="S::nspiller@stud.hs-heilbronn.de::e4bebb1e-116a-4f15-b3ae-274db878ded7" providerId="AD" clId="Web-{ED88EB7D-11BE-1A54-70B2-8C2973E6F5E8}" dt="2023-05-11T05:28:23.568" v="9"/>
        <pc:sldMkLst>
          <pc:docMk/>
          <pc:sldMk cId="2503327734" sldId="355"/>
        </pc:sldMkLst>
        <pc:spChg chg="del">
          <ac:chgData name="Noémie Spiller" userId="S::nspiller@stud.hs-heilbronn.de::e4bebb1e-116a-4f15-b3ae-274db878ded7" providerId="AD" clId="Web-{ED88EB7D-11BE-1A54-70B2-8C2973E6F5E8}" dt="2023-05-11T05:28:18.490" v="8"/>
          <ac:spMkLst>
            <pc:docMk/>
            <pc:sldMk cId="2503327734" sldId="355"/>
            <ac:spMk id="3" creationId="{09BCEDAF-0503-1476-94E0-C46424B0C733}"/>
          </ac:spMkLst>
        </pc:spChg>
        <pc:picChg chg="add mod ord">
          <ac:chgData name="Noémie Spiller" userId="S::nspiller@stud.hs-heilbronn.de::e4bebb1e-116a-4f15-b3ae-274db878ded7" providerId="AD" clId="Web-{ED88EB7D-11BE-1A54-70B2-8C2973E6F5E8}" dt="2023-05-11T05:28:18.490" v="8"/>
          <ac:picMkLst>
            <pc:docMk/>
            <pc:sldMk cId="2503327734" sldId="355"/>
            <ac:picMk id="6" creationId="{BDF2EB68-E00E-EF7E-CACE-BA3F0442CE2B}"/>
          </ac:picMkLst>
        </pc:picChg>
      </pc:sldChg>
    </pc:docChg>
  </pc:docChgLst>
  <pc:docChgLst>
    <pc:chgData name="Noémie Spiller" userId="S::nspiller@stud.hs-heilbronn.de::e4bebb1e-116a-4f15-b3ae-274db878ded7" providerId="AD" clId="Web-{EB45ED1A-1744-13CD-256C-04A4D818FCCC}"/>
    <pc:docChg chg="modSld">
      <pc:chgData name="Noémie Spiller" userId="S::nspiller@stud.hs-heilbronn.de::e4bebb1e-116a-4f15-b3ae-274db878ded7" providerId="AD" clId="Web-{EB45ED1A-1744-13CD-256C-04A4D818FCCC}" dt="2023-04-18T12:08:52.568" v="251" actId="20577"/>
      <pc:docMkLst>
        <pc:docMk/>
      </pc:docMkLst>
      <pc:sldChg chg="modNotes">
        <pc:chgData name="Noémie Spiller" userId="S::nspiller@stud.hs-heilbronn.de::e4bebb1e-116a-4f15-b3ae-274db878ded7" providerId="AD" clId="Web-{EB45ED1A-1744-13CD-256C-04A4D818FCCC}" dt="2023-04-18T11:55:08.430" v="62"/>
        <pc:sldMkLst>
          <pc:docMk/>
          <pc:sldMk cId="1247741922" sldId="317"/>
        </pc:sldMkLst>
      </pc:sldChg>
      <pc:sldChg chg="modSp modNotes">
        <pc:chgData name="Noémie Spiller" userId="S::nspiller@stud.hs-heilbronn.de::e4bebb1e-116a-4f15-b3ae-274db878ded7" providerId="AD" clId="Web-{EB45ED1A-1744-13CD-256C-04A4D818FCCC}" dt="2023-04-18T12:08:52.568" v="251" actId="20577"/>
        <pc:sldMkLst>
          <pc:docMk/>
          <pc:sldMk cId="3738248001" sldId="319"/>
        </pc:sldMkLst>
        <pc:spChg chg="mod">
          <ac:chgData name="Noémie Spiller" userId="S::nspiller@stud.hs-heilbronn.de::e4bebb1e-116a-4f15-b3ae-274db878ded7" providerId="AD" clId="Web-{EB45ED1A-1744-13CD-256C-04A4D818FCCC}" dt="2023-04-18T12:08:52.568" v="251" actId="20577"/>
          <ac:spMkLst>
            <pc:docMk/>
            <pc:sldMk cId="3738248001" sldId="319"/>
            <ac:spMk id="5" creationId="{EE5C0299-10FD-8767-10C9-F81209058D60}"/>
          </ac:spMkLst>
        </pc:spChg>
      </pc:sldChg>
      <pc:sldChg chg="addSp modSp">
        <pc:chgData name="Noémie Spiller" userId="S::nspiller@stud.hs-heilbronn.de::e4bebb1e-116a-4f15-b3ae-274db878ded7" providerId="AD" clId="Web-{EB45ED1A-1744-13CD-256C-04A4D818FCCC}" dt="2023-04-18T11:59:05.172" v="148" actId="20577"/>
        <pc:sldMkLst>
          <pc:docMk/>
          <pc:sldMk cId="4089228486" sldId="320"/>
        </pc:sldMkLst>
        <pc:graphicFrameChg chg="mod modGraphic">
          <ac:chgData name="Noémie Spiller" userId="S::nspiller@stud.hs-heilbronn.de::e4bebb1e-116a-4f15-b3ae-274db878ded7" providerId="AD" clId="Web-{EB45ED1A-1744-13CD-256C-04A4D818FCCC}" dt="2023-04-18T11:59:05.172" v="148" actId="20577"/>
          <ac:graphicFrameMkLst>
            <pc:docMk/>
            <pc:sldMk cId="4089228486" sldId="320"/>
            <ac:graphicFrameMk id="8" creationId="{B584C7B5-CE82-8A5F-8221-4FB5B2E688EA}"/>
          </ac:graphicFrameMkLst>
        </pc:graphicFrameChg>
        <pc:graphicFrameChg chg="add mod modGraphic">
          <ac:chgData name="Noémie Spiller" userId="S::nspiller@stud.hs-heilbronn.de::e4bebb1e-116a-4f15-b3ae-274db878ded7" providerId="AD" clId="Web-{EB45ED1A-1744-13CD-256C-04A4D818FCCC}" dt="2023-04-18T11:58:45.219" v="140" actId="20577"/>
          <ac:graphicFrameMkLst>
            <pc:docMk/>
            <pc:sldMk cId="4089228486" sldId="320"/>
            <ac:graphicFrameMk id="75" creationId="{E699211F-4815-1871-35EA-752C5BDA838A}"/>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9093D3-3E04-4BD4-B6B1-B656160A4EC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7AB5557-E6BB-45F2-800C-823D22C37C9E}">
      <dgm:prSet/>
      <dgm:spPr/>
      <dgm:t>
        <a:bodyPr/>
        <a:lstStyle/>
        <a:p>
          <a:r>
            <a:rPr lang="de-DE" b="0" i="0" baseline="0" dirty="0"/>
            <a:t>„Künstliche Intelligenz ist die Fähigkeit einer Maschine, menschliche Fähigkeiten wie logisches Denken, Lernen, Planen und Kreativität zu imitieren.</a:t>
          </a:r>
          <a:r>
            <a:rPr lang="en-US" b="0" baseline="0" dirty="0"/>
            <a:t>” – </a:t>
          </a:r>
          <a:r>
            <a:rPr lang="en-US" b="0" baseline="0" dirty="0" err="1"/>
            <a:t>Europäisches</a:t>
          </a:r>
          <a:r>
            <a:rPr lang="en-US" b="0" baseline="0" dirty="0"/>
            <a:t> </a:t>
          </a:r>
          <a:r>
            <a:rPr lang="en-US" b="0" baseline="0" dirty="0" err="1"/>
            <a:t>Parlament</a:t>
          </a:r>
          <a:r>
            <a:rPr lang="en-US" b="0" baseline="0" dirty="0"/>
            <a:t> (2021)</a:t>
          </a:r>
          <a:endParaRPr lang="en-US" dirty="0"/>
        </a:p>
      </dgm:t>
    </dgm:pt>
    <dgm:pt modelId="{EE61C325-4455-4D40-8C1B-A769DDCAB9AE}" type="parTrans" cxnId="{DEA77696-2945-481F-B212-59BE51629ED6}">
      <dgm:prSet/>
      <dgm:spPr/>
      <dgm:t>
        <a:bodyPr/>
        <a:lstStyle/>
        <a:p>
          <a:endParaRPr lang="en-US"/>
        </a:p>
      </dgm:t>
    </dgm:pt>
    <dgm:pt modelId="{0749EABD-70F3-4D4F-A93C-D77058CD8806}" type="sibTrans" cxnId="{DEA77696-2945-481F-B212-59BE51629ED6}">
      <dgm:prSet/>
      <dgm:spPr/>
      <dgm:t>
        <a:bodyPr/>
        <a:lstStyle/>
        <a:p>
          <a:endParaRPr lang="en-US"/>
        </a:p>
      </dgm:t>
    </dgm:pt>
    <dgm:pt modelId="{39B3AF0A-A2D4-4CAC-90BA-266A3ECBDEA6}">
      <dgm:prSet/>
      <dgm:spPr/>
      <dgm:t>
        <a:bodyPr/>
        <a:lstStyle/>
        <a:p>
          <a:r>
            <a:rPr lang="de-DE" b="0" i="0" baseline="0" dirty="0"/>
            <a:t>„Wenn ein Mensch fünf Minuten lang ein Gespräch führen kann, ohne zu merken, dass er mit einer Maschine spricht, hat der Computer den Test bestanden.“ – Turing Test (1950)</a:t>
          </a:r>
          <a:endParaRPr lang="en-US" dirty="0"/>
        </a:p>
      </dgm:t>
    </dgm:pt>
    <dgm:pt modelId="{A67A05F0-0961-4730-BADC-D8B1D98301C8}" type="parTrans" cxnId="{F8A863FA-5C32-4FB8-99FF-691DEBB6FED0}">
      <dgm:prSet/>
      <dgm:spPr/>
      <dgm:t>
        <a:bodyPr/>
        <a:lstStyle/>
        <a:p>
          <a:endParaRPr lang="en-US"/>
        </a:p>
      </dgm:t>
    </dgm:pt>
    <dgm:pt modelId="{A3771969-5894-43F1-A22D-3F197D5DDE60}" type="sibTrans" cxnId="{F8A863FA-5C32-4FB8-99FF-691DEBB6FED0}">
      <dgm:prSet/>
      <dgm:spPr/>
      <dgm:t>
        <a:bodyPr/>
        <a:lstStyle/>
        <a:p>
          <a:endParaRPr lang="en-US"/>
        </a:p>
      </dgm:t>
    </dgm:pt>
    <dgm:pt modelId="{F8C897B3-8F9B-4E8D-91A6-A5902420132E}" type="pres">
      <dgm:prSet presAssocID="{C89093D3-3E04-4BD4-B6B1-B656160A4ECB}" presName="root" presStyleCnt="0">
        <dgm:presLayoutVars>
          <dgm:dir/>
          <dgm:resizeHandles val="exact"/>
        </dgm:presLayoutVars>
      </dgm:prSet>
      <dgm:spPr/>
    </dgm:pt>
    <dgm:pt modelId="{C424004E-5DA5-4CA8-97E1-447DF5ACC2AE}" type="pres">
      <dgm:prSet presAssocID="{97AB5557-E6BB-45F2-800C-823D22C37C9E}" presName="compNode" presStyleCnt="0"/>
      <dgm:spPr/>
    </dgm:pt>
    <dgm:pt modelId="{525B538A-9E37-451E-978F-72D32C746967}" type="pres">
      <dgm:prSet presAssocID="{97AB5557-E6BB-45F2-800C-823D22C37C9E}" presName="bgRect" presStyleLbl="bgShp" presStyleIdx="0" presStyleCnt="2"/>
      <dgm:spPr/>
    </dgm:pt>
    <dgm:pt modelId="{51920454-8FEA-4EB4-938C-7EFDA799F11B}" type="pres">
      <dgm:prSet presAssocID="{97AB5557-E6BB-45F2-800C-823D22C37C9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886B888-D750-4D8E-A73F-9AC20BC3B3C2}" type="pres">
      <dgm:prSet presAssocID="{97AB5557-E6BB-45F2-800C-823D22C37C9E}" presName="spaceRect" presStyleCnt="0"/>
      <dgm:spPr/>
    </dgm:pt>
    <dgm:pt modelId="{ECE1A3F9-2393-416E-8EB0-20B1D0684616}" type="pres">
      <dgm:prSet presAssocID="{97AB5557-E6BB-45F2-800C-823D22C37C9E}" presName="parTx" presStyleLbl="revTx" presStyleIdx="0" presStyleCnt="2">
        <dgm:presLayoutVars>
          <dgm:chMax val="0"/>
          <dgm:chPref val="0"/>
        </dgm:presLayoutVars>
      </dgm:prSet>
      <dgm:spPr/>
    </dgm:pt>
    <dgm:pt modelId="{D3F40613-BA82-421D-8CD3-7FD4A09FEEE1}" type="pres">
      <dgm:prSet presAssocID="{0749EABD-70F3-4D4F-A93C-D77058CD8806}" presName="sibTrans" presStyleCnt="0"/>
      <dgm:spPr/>
    </dgm:pt>
    <dgm:pt modelId="{735921DA-97B4-4AB8-8F85-536D69249E18}" type="pres">
      <dgm:prSet presAssocID="{39B3AF0A-A2D4-4CAC-90BA-266A3ECBDEA6}" presName="compNode" presStyleCnt="0"/>
      <dgm:spPr/>
    </dgm:pt>
    <dgm:pt modelId="{E1E56070-8B0F-4BB2-B7CC-3A95D99E4C03}" type="pres">
      <dgm:prSet presAssocID="{39B3AF0A-A2D4-4CAC-90BA-266A3ECBDEA6}" presName="bgRect" presStyleLbl="bgShp" presStyleIdx="1" presStyleCnt="2"/>
      <dgm:spPr/>
    </dgm:pt>
    <dgm:pt modelId="{85023A39-D0D4-47AB-94DE-A28C010A9E1E}" type="pres">
      <dgm:prSet presAssocID="{39B3AF0A-A2D4-4CAC-90BA-266A3ECBDEA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puhr"/>
        </a:ext>
      </dgm:extLst>
    </dgm:pt>
    <dgm:pt modelId="{1598338C-5631-4200-BF43-D2EDDE345656}" type="pres">
      <dgm:prSet presAssocID="{39B3AF0A-A2D4-4CAC-90BA-266A3ECBDEA6}" presName="spaceRect" presStyleCnt="0"/>
      <dgm:spPr/>
    </dgm:pt>
    <dgm:pt modelId="{817D3575-B198-49E2-9B0C-CFCE79106A82}" type="pres">
      <dgm:prSet presAssocID="{39B3AF0A-A2D4-4CAC-90BA-266A3ECBDEA6}" presName="parTx" presStyleLbl="revTx" presStyleIdx="1" presStyleCnt="2">
        <dgm:presLayoutVars>
          <dgm:chMax val="0"/>
          <dgm:chPref val="0"/>
        </dgm:presLayoutVars>
      </dgm:prSet>
      <dgm:spPr/>
    </dgm:pt>
  </dgm:ptLst>
  <dgm:cxnLst>
    <dgm:cxn modelId="{D379E824-C014-4F06-BB68-1987D2ADFDD9}" type="presOf" srcId="{39B3AF0A-A2D4-4CAC-90BA-266A3ECBDEA6}" destId="{817D3575-B198-49E2-9B0C-CFCE79106A82}" srcOrd="0" destOrd="0" presId="urn:microsoft.com/office/officeart/2018/2/layout/IconVerticalSolidList"/>
    <dgm:cxn modelId="{1DC9F643-3B1C-4F78-8D17-789429F26F84}" type="presOf" srcId="{97AB5557-E6BB-45F2-800C-823D22C37C9E}" destId="{ECE1A3F9-2393-416E-8EB0-20B1D0684616}" srcOrd="0" destOrd="0" presId="urn:microsoft.com/office/officeart/2018/2/layout/IconVerticalSolidList"/>
    <dgm:cxn modelId="{DEA77696-2945-481F-B212-59BE51629ED6}" srcId="{C89093D3-3E04-4BD4-B6B1-B656160A4ECB}" destId="{97AB5557-E6BB-45F2-800C-823D22C37C9E}" srcOrd="0" destOrd="0" parTransId="{EE61C325-4455-4D40-8C1B-A769DDCAB9AE}" sibTransId="{0749EABD-70F3-4D4F-A93C-D77058CD8806}"/>
    <dgm:cxn modelId="{4C9638ED-0E51-4E8F-99D1-9BD471FD8F1D}" type="presOf" srcId="{C89093D3-3E04-4BD4-B6B1-B656160A4ECB}" destId="{F8C897B3-8F9B-4E8D-91A6-A5902420132E}" srcOrd="0" destOrd="0" presId="urn:microsoft.com/office/officeart/2018/2/layout/IconVerticalSolidList"/>
    <dgm:cxn modelId="{F8A863FA-5C32-4FB8-99FF-691DEBB6FED0}" srcId="{C89093D3-3E04-4BD4-B6B1-B656160A4ECB}" destId="{39B3AF0A-A2D4-4CAC-90BA-266A3ECBDEA6}" srcOrd="1" destOrd="0" parTransId="{A67A05F0-0961-4730-BADC-D8B1D98301C8}" sibTransId="{A3771969-5894-43F1-A22D-3F197D5DDE60}"/>
    <dgm:cxn modelId="{395AFC24-2D63-4E25-8648-E67AC7780612}" type="presParOf" srcId="{F8C897B3-8F9B-4E8D-91A6-A5902420132E}" destId="{C424004E-5DA5-4CA8-97E1-447DF5ACC2AE}" srcOrd="0" destOrd="0" presId="urn:microsoft.com/office/officeart/2018/2/layout/IconVerticalSolidList"/>
    <dgm:cxn modelId="{7C56F045-964E-4149-A172-51688B988ECC}" type="presParOf" srcId="{C424004E-5DA5-4CA8-97E1-447DF5ACC2AE}" destId="{525B538A-9E37-451E-978F-72D32C746967}" srcOrd="0" destOrd="0" presId="urn:microsoft.com/office/officeart/2018/2/layout/IconVerticalSolidList"/>
    <dgm:cxn modelId="{41B69014-93D9-4973-8A42-D132948AE39F}" type="presParOf" srcId="{C424004E-5DA5-4CA8-97E1-447DF5ACC2AE}" destId="{51920454-8FEA-4EB4-938C-7EFDA799F11B}" srcOrd="1" destOrd="0" presId="urn:microsoft.com/office/officeart/2018/2/layout/IconVerticalSolidList"/>
    <dgm:cxn modelId="{F76E6F4E-31BC-4EFD-8FFC-34C2593D8F6B}" type="presParOf" srcId="{C424004E-5DA5-4CA8-97E1-447DF5ACC2AE}" destId="{2886B888-D750-4D8E-A73F-9AC20BC3B3C2}" srcOrd="2" destOrd="0" presId="urn:microsoft.com/office/officeart/2018/2/layout/IconVerticalSolidList"/>
    <dgm:cxn modelId="{D9330D87-7624-418F-98B9-C4B922A0D805}" type="presParOf" srcId="{C424004E-5DA5-4CA8-97E1-447DF5ACC2AE}" destId="{ECE1A3F9-2393-416E-8EB0-20B1D0684616}" srcOrd="3" destOrd="0" presId="urn:microsoft.com/office/officeart/2018/2/layout/IconVerticalSolidList"/>
    <dgm:cxn modelId="{0C5072B4-5300-46E3-B22D-2A99FD161BB3}" type="presParOf" srcId="{F8C897B3-8F9B-4E8D-91A6-A5902420132E}" destId="{D3F40613-BA82-421D-8CD3-7FD4A09FEEE1}" srcOrd="1" destOrd="0" presId="urn:microsoft.com/office/officeart/2018/2/layout/IconVerticalSolidList"/>
    <dgm:cxn modelId="{0F5FCD23-6F2E-4516-B303-B9B2B1B70F02}" type="presParOf" srcId="{F8C897B3-8F9B-4E8D-91A6-A5902420132E}" destId="{735921DA-97B4-4AB8-8F85-536D69249E18}" srcOrd="2" destOrd="0" presId="urn:microsoft.com/office/officeart/2018/2/layout/IconVerticalSolidList"/>
    <dgm:cxn modelId="{AC237A16-52E7-4B15-B38C-4B0ADF29C556}" type="presParOf" srcId="{735921DA-97B4-4AB8-8F85-536D69249E18}" destId="{E1E56070-8B0F-4BB2-B7CC-3A95D99E4C03}" srcOrd="0" destOrd="0" presId="urn:microsoft.com/office/officeart/2018/2/layout/IconVerticalSolidList"/>
    <dgm:cxn modelId="{82D63EDC-D25F-4A9B-9699-2426B1BB2D45}" type="presParOf" srcId="{735921DA-97B4-4AB8-8F85-536D69249E18}" destId="{85023A39-D0D4-47AB-94DE-A28C010A9E1E}" srcOrd="1" destOrd="0" presId="urn:microsoft.com/office/officeart/2018/2/layout/IconVerticalSolidList"/>
    <dgm:cxn modelId="{68FD77C9-52D2-4EB7-8F98-2EA70DAD0692}" type="presParOf" srcId="{735921DA-97B4-4AB8-8F85-536D69249E18}" destId="{1598338C-5631-4200-BF43-D2EDDE345656}" srcOrd="2" destOrd="0" presId="urn:microsoft.com/office/officeart/2018/2/layout/IconVerticalSolidList"/>
    <dgm:cxn modelId="{1F4269F9-F00A-4B36-AF53-1A65BDD087CC}" type="presParOf" srcId="{735921DA-97B4-4AB8-8F85-536D69249E18}" destId="{817D3575-B198-49E2-9B0C-CFCE79106A8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DBB8BC31-5329-4C95-990B-B160919925DB}">
      <dgm:prSet phldrT="[Text]"/>
      <dgm:spPr/>
      <dgm:t>
        <a:bodyPr/>
        <a:lstStyle/>
        <a:p>
          <a:r>
            <a:rPr lang="de-DE"/>
            <a:t>1941</a:t>
          </a:r>
        </a:p>
      </dgm:t>
    </dgm:pt>
    <dgm:pt modelId="{AD5430FA-1D5C-42BE-94A4-8969AA9A1D69}" type="parTrans" cxnId="{E2E4411E-EDDB-4479-B4CC-5FFAF92EABE7}">
      <dgm:prSet/>
      <dgm:spPr/>
      <dgm:t>
        <a:bodyPr/>
        <a:lstStyle/>
        <a:p>
          <a:endParaRPr lang="de-DE"/>
        </a:p>
      </dgm:t>
    </dgm:pt>
    <dgm:pt modelId="{C5BECCC5-8D56-4951-BD41-1A0F3115551A}" type="sibTrans" cxnId="{E2E4411E-EDDB-4479-B4CC-5FFAF92EABE7}">
      <dgm:prSet/>
      <dgm:spPr/>
      <dgm:t>
        <a:bodyPr/>
        <a:lstStyle/>
        <a:p>
          <a:endParaRPr lang="de-DE"/>
        </a:p>
      </dgm:t>
    </dgm:pt>
    <dgm:pt modelId="{F453E4D3-46D5-468A-9C94-F776F5BAC6EF}">
      <dgm:prSet phldrT="[Text]"/>
      <dgm:spPr/>
      <dgm:t>
        <a:bodyPr/>
        <a:lstStyle/>
        <a:p>
          <a:r>
            <a:rPr lang="de-DE"/>
            <a:t>Erster Computer wird vorgestellt</a:t>
          </a:r>
        </a:p>
      </dgm:t>
    </dgm:pt>
    <dgm:pt modelId="{C87199BA-63C5-44C5-9908-E251C842A1B5}" type="parTrans" cxnId="{7C3686DE-F51E-4D58-B0CA-EE13C21F85CF}">
      <dgm:prSet/>
      <dgm:spPr/>
      <dgm:t>
        <a:bodyPr/>
        <a:lstStyle/>
        <a:p>
          <a:endParaRPr lang="de-DE"/>
        </a:p>
      </dgm:t>
    </dgm:pt>
    <dgm:pt modelId="{F040F3DD-6C32-474B-AF43-3BF303924410}" type="sibTrans" cxnId="{7C3686DE-F51E-4D58-B0CA-EE13C21F85CF}">
      <dgm:prSet/>
      <dgm:spPr/>
      <dgm:t>
        <a:bodyPr/>
        <a:lstStyle/>
        <a:p>
          <a:endParaRPr lang="de-DE"/>
        </a:p>
      </dgm:t>
    </dgm:pt>
    <dgm:pt modelId="{D0A59F7F-0CB5-43D0-95C2-67161A774523}">
      <dgm:prSet phldrT="[Text]"/>
      <dgm:spPr/>
      <dgm:t>
        <a:bodyPr/>
        <a:lstStyle/>
        <a:p>
          <a:r>
            <a:rPr lang="de-DE"/>
            <a:t>1950</a:t>
          </a:r>
        </a:p>
      </dgm:t>
    </dgm:pt>
    <dgm:pt modelId="{55FB0188-E3E9-4C36-A9C7-B2859B25D066}" type="parTrans" cxnId="{317A93A4-11F2-4AA9-B4DB-E872B5F7D5B5}">
      <dgm:prSet/>
      <dgm:spPr/>
      <dgm:t>
        <a:bodyPr/>
        <a:lstStyle/>
        <a:p>
          <a:endParaRPr lang="de-DE"/>
        </a:p>
      </dgm:t>
    </dgm:pt>
    <dgm:pt modelId="{8231C08C-3A91-4181-9C3E-E2FB94183BB1}" type="sibTrans" cxnId="{317A93A4-11F2-4AA9-B4DB-E872B5F7D5B5}">
      <dgm:prSet/>
      <dgm:spPr/>
      <dgm:t>
        <a:bodyPr/>
        <a:lstStyle/>
        <a:p>
          <a:endParaRPr lang="de-DE"/>
        </a:p>
      </dgm:t>
    </dgm:pt>
    <dgm:pt modelId="{67499861-95F5-4B53-B355-EAE3F0CE4CB2}">
      <dgm:prSet phldrT="[Text]"/>
      <dgm:spPr/>
      <dgm:t>
        <a:bodyPr/>
        <a:lstStyle/>
        <a:p>
          <a:r>
            <a:rPr lang="de-DE"/>
            <a:t>Turing Test</a:t>
          </a:r>
        </a:p>
      </dgm:t>
    </dgm:pt>
    <dgm:pt modelId="{0A55FCC3-9546-466B-BCBC-AF6B48988F71}" type="parTrans" cxnId="{F1CD3A45-4B47-44C4-A609-11F63DDCB9A5}">
      <dgm:prSet/>
      <dgm:spPr/>
      <dgm:t>
        <a:bodyPr/>
        <a:lstStyle/>
        <a:p>
          <a:endParaRPr lang="de-DE"/>
        </a:p>
      </dgm:t>
    </dgm:pt>
    <dgm:pt modelId="{C5262681-8C4E-499E-98E1-FEDD65897362}" type="sibTrans" cxnId="{F1CD3A45-4B47-44C4-A609-11F63DDCB9A5}">
      <dgm:prSet/>
      <dgm:spPr/>
      <dgm:t>
        <a:bodyPr/>
        <a:lstStyle/>
        <a:p>
          <a:endParaRPr lang="de-DE"/>
        </a:p>
      </dgm:t>
    </dgm:pt>
    <dgm:pt modelId="{14A672FE-2624-4333-B26F-8D9F368F051E}">
      <dgm:prSet phldrT="[Text]"/>
      <dgm:spPr/>
      <dgm:t>
        <a:bodyPr/>
        <a:lstStyle/>
        <a:p>
          <a:r>
            <a:rPr lang="de-DE"/>
            <a:t>1956</a:t>
          </a:r>
        </a:p>
      </dgm:t>
    </dgm:pt>
    <dgm:pt modelId="{28965340-3F6D-49EE-8A4F-BC48075C3377}" type="parTrans" cxnId="{90277544-50A5-4C4B-A642-0B2473111110}">
      <dgm:prSet/>
      <dgm:spPr/>
      <dgm:t>
        <a:bodyPr/>
        <a:lstStyle/>
        <a:p>
          <a:endParaRPr lang="de-DE"/>
        </a:p>
      </dgm:t>
    </dgm:pt>
    <dgm:pt modelId="{DECAE4C9-9E04-406F-9898-43067B6A5A26}" type="sibTrans" cxnId="{90277544-50A5-4C4B-A642-0B2473111110}">
      <dgm:prSet/>
      <dgm:spPr/>
      <dgm:t>
        <a:bodyPr/>
        <a:lstStyle/>
        <a:p>
          <a:endParaRPr lang="de-DE"/>
        </a:p>
      </dgm:t>
    </dgm:pt>
    <dgm:pt modelId="{1089327C-D9BB-4B6D-84B5-F092BF3F12F0}">
      <dgm:prSet phldrT="[Text]"/>
      <dgm:spPr/>
      <dgm:t>
        <a:bodyPr/>
        <a:lstStyle/>
        <a:p>
          <a:r>
            <a:rPr lang="de-DE"/>
            <a:t>Begriff „KI“ entsteht</a:t>
          </a:r>
        </a:p>
      </dgm:t>
    </dgm:pt>
    <dgm:pt modelId="{9FAF8380-D4A4-4309-A98E-14D35B3685D4}" type="parTrans" cxnId="{9303E48D-B9F6-4F30-9D66-DA98AF4449A7}">
      <dgm:prSet/>
      <dgm:spPr/>
      <dgm:t>
        <a:bodyPr/>
        <a:lstStyle/>
        <a:p>
          <a:endParaRPr lang="de-DE"/>
        </a:p>
      </dgm:t>
    </dgm:pt>
    <dgm:pt modelId="{E129BEE1-FA02-4A06-ACB2-26080115F481}" type="sibTrans" cxnId="{9303E48D-B9F6-4F30-9D66-DA98AF4449A7}">
      <dgm:prSet/>
      <dgm:spPr/>
      <dgm:t>
        <a:bodyPr/>
        <a:lstStyle/>
        <a:p>
          <a:endParaRPr lang="de-DE"/>
        </a:p>
      </dgm:t>
    </dgm:pt>
    <dgm:pt modelId="{55232B85-5D4D-4004-B2FA-FE8E8050CC5D}">
      <dgm:prSet phldrT="[Text]"/>
      <dgm:spPr/>
      <dgm:t>
        <a:bodyPr/>
        <a:lstStyle/>
        <a:p>
          <a:r>
            <a:rPr lang="de-DE"/>
            <a:t>1966</a:t>
          </a:r>
        </a:p>
      </dgm:t>
    </dgm:pt>
    <dgm:pt modelId="{CA65ABC3-42A8-49E9-9935-2EF724946254}" type="parTrans" cxnId="{1580435B-1E19-4DDC-8FE3-DB8DBFE6872C}">
      <dgm:prSet/>
      <dgm:spPr/>
      <dgm:t>
        <a:bodyPr/>
        <a:lstStyle/>
        <a:p>
          <a:endParaRPr lang="de-DE"/>
        </a:p>
      </dgm:t>
    </dgm:pt>
    <dgm:pt modelId="{DCF40B36-B504-46EB-91B6-B2588656E3DA}" type="sibTrans" cxnId="{1580435B-1E19-4DDC-8FE3-DB8DBFE6872C}">
      <dgm:prSet/>
      <dgm:spPr/>
      <dgm:t>
        <a:bodyPr/>
        <a:lstStyle/>
        <a:p>
          <a:endParaRPr lang="de-DE"/>
        </a:p>
      </dgm:t>
    </dgm:pt>
    <dgm:pt modelId="{337BF192-17C0-4B5C-BE99-9B0A4993263F}">
      <dgm:prSet phldrT="[Text]"/>
      <dgm:spPr/>
      <dgm:t>
        <a:bodyPr/>
        <a:lstStyle/>
        <a:p>
          <a:r>
            <a:rPr lang="de-DE"/>
            <a:t>Erster Chatbot</a:t>
          </a:r>
        </a:p>
      </dgm:t>
    </dgm:pt>
    <dgm:pt modelId="{8D4A78EE-5355-4220-A416-5666CF119E69}" type="parTrans" cxnId="{94AF5EFD-C871-4C69-BB46-EABCFD0908BE}">
      <dgm:prSet/>
      <dgm:spPr/>
      <dgm:t>
        <a:bodyPr/>
        <a:lstStyle/>
        <a:p>
          <a:endParaRPr lang="de-DE"/>
        </a:p>
      </dgm:t>
    </dgm:pt>
    <dgm:pt modelId="{E6253925-2835-462C-9EFF-4881B3DE8540}" type="sibTrans" cxnId="{94AF5EFD-C871-4C69-BB46-EABCFD0908BE}">
      <dgm:prSet/>
      <dgm:spPr/>
      <dgm:t>
        <a:bodyPr/>
        <a:lstStyle/>
        <a:p>
          <a:endParaRPr lang="de-DE"/>
        </a:p>
      </dgm:t>
    </dgm:pt>
    <dgm:pt modelId="{AB03DE42-200A-4AC7-A4DE-EE8A68ED82E4}" type="pres">
      <dgm:prSet presAssocID="{6D9DC653-0A2D-4EEC-B891-57AEE54B26DE}" presName="Name0" presStyleCnt="0">
        <dgm:presLayoutVars>
          <dgm:dir/>
          <dgm:animLvl val="lvl"/>
          <dgm:resizeHandles val="exact"/>
        </dgm:presLayoutVars>
      </dgm:prSet>
      <dgm:spPr/>
    </dgm:pt>
    <dgm:pt modelId="{01B0A675-66AF-4936-B687-025CE1540701}" type="pres">
      <dgm:prSet presAssocID="{6D9DC653-0A2D-4EEC-B891-57AEE54B26DE}" presName="tSp" presStyleCnt="0"/>
      <dgm:spPr/>
    </dgm:pt>
    <dgm:pt modelId="{BBD2FB40-479B-4956-882C-7D1867EC0393}" type="pres">
      <dgm:prSet presAssocID="{6D9DC653-0A2D-4EEC-B891-57AEE54B26DE}" presName="bSp" presStyleCnt="0"/>
      <dgm:spPr/>
    </dgm:pt>
    <dgm:pt modelId="{B268C341-0636-449A-B3B1-9071F46075B8}" type="pres">
      <dgm:prSet presAssocID="{6D9DC653-0A2D-4EEC-B891-57AEE54B26DE}" presName="process" presStyleCnt="0"/>
      <dgm:spPr/>
    </dgm:pt>
    <dgm:pt modelId="{4CC4BFFA-F3FC-410E-9578-2F5A886CF994}" type="pres">
      <dgm:prSet presAssocID="{DBB8BC31-5329-4C95-990B-B160919925DB}" presName="composite1" presStyleCnt="0"/>
      <dgm:spPr/>
    </dgm:pt>
    <dgm:pt modelId="{AFB09029-4C3B-4E77-ACF0-7FA6A2385721}" type="pres">
      <dgm:prSet presAssocID="{DBB8BC31-5329-4C95-990B-B160919925DB}" presName="dummyNode1" presStyleLbl="node1" presStyleIdx="0" presStyleCnt="4"/>
      <dgm:spPr/>
    </dgm:pt>
    <dgm:pt modelId="{5B460F90-3DF1-4627-A2AC-2639FB86FFFF}" type="pres">
      <dgm:prSet presAssocID="{DBB8BC31-5329-4C95-990B-B160919925DB}" presName="childNode1" presStyleLbl="bgAcc1" presStyleIdx="0" presStyleCnt="4" custLinFactNeighborX="-80772" custLinFactNeighborY="33617">
        <dgm:presLayoutVars>
          <dgm:bulletEnabled val="1"/>
        </dgm:presLayoutVars>
      </dgm:prSet>
      <dgm:spPr/>
    </dgm:pt>
    <dgm:pt modelId="{678695CA-64E6-45E4-9D93-3CB556C8355E}" type="pres">
      <dgm:prSet presAssocID="{DBB8BC31-5329-4C95-990B-B160919925DB}" presName="childNode1tx" presStyleLbl="bgAcc1" presStyleIdx="0" presStyleCnt="4">
        <dgm:presLayoutVars>
          <dgm:bulletEnabled val="1"/>
        </dgm:presLayoutVars>
      </dgm:prSet>
      <dgm:spPr/>
    </dgm:pt>
    <dgm:pt modelId="{68D6BECB-ADB2-4595-8631-76A562090C57}" type="pres">
      <dgm:prSet presAssocID="{DBB8BC31-5329-4C95-990B-B160919925DB}" presName="parentNode1" presStyleLbl="node1" presStyleIdx="0" presStyleCnt="4" custLinFactY="6946" custLinFactNeighborX="-59619" custLinFactNeighborY="100000">
        <dgm:presLayoutVars>
          <dgm:chMax val="1"/>
          <dgm:bulletEnabled val="1"/>
        </dgm:presLayoutVars>
      </dgm:prSet>
      <dgm:spPr/>
    </dgm:pt>
    <dgm:pt modelId="{CE39F9B2-5CF7-4D6D-A602-4C2CD7032160}" type="pres">
      <dgm:prSet presAssocID="{DBB8BC31-5329-4C95-990B-B160919925DB}" presName="connSite1" presStyleCnt="0"/>
      <dgm:spPr/>
    </dgm:pt>
    <dgm:pt modelId="{6EB6CFBE-9F32-453D-8E42-A78CF3FFD7E5}" type="pres">
      <dgm:prSet presAssocID="{C5BECCC5-8D56-4951-BD41-1A0F3115551A}" presName="Name9" presStyleLbl="sibTrans2D1" presStyleIdx="0" presStyleCnt="3"/>
      <dgm:spPr/>
    </dgm:pt>
    <dgm:pt modelId="{B94FCF81-B4DB-451C-978E-68DF3E02AF9D}" type="pres">
      <dgm:prSet presAssocID="{D0A59F7F-0CB5-43D0-95C2-67161A774523}" presName="composite2" presStyleCnt="0"/>
      <dgm:spPr/>
    </dgm:pt>
    <dgm:pt modelId="{8B903180-4E24-4D26-A6A9-438967DF2716}" type="pres">
      <dgm:prSet presAssocID="{D0A59F7F-0CB5-43D0-95C2-67161A774523}" presName="dummyNode2" presStyleLbl="node1" presStyleIdx="0" presStyleCnt="4"/>
      <dgm:spPr/>
    </dgm:pt>
    <dgm:pt modelId="{3F2AFCEA-7279-4683-BEA2-FCE769822594}" type="pres">
      <dgm:prSet presAssocID="{D0A59F7F-0CB5-43D0-95C2-67161A774523}" presName="childNode2" presStyleLbl="bgAcc1" presStyleIdx="1" presStyleCnt="4" custLinFactNeighborX="-61018" custLinFactNeighborY="-3444">
        <dgm:presLayoutVars>
          <dgm:bulletEnabled val="1"/>
        </dgm:presLayoutVars>
      </dgm:prSet>
      <dgm:spPr/>
    </dgm:pt>
    <dgm:pt modelId="{87421DCA-4C05-4B50-A300-940F001EA6D0}" type="pres">
      <dgm:prSet presAssocID="{D0A59F7F-0CB5-43D0-95C2-67161A774523}" presName="childNode2tx" presStyleLbl="bgAcc1" presStyleIdx="1" presStyleCnt="4">
        <dgm:presLayoutVars>
          <dgm:bulletEnabled val="1"/>
        </dgm:presLayoutVars>
      </dgm:prSet>
      <dgm:spPr/>
    </dgm:pt>
    <dgm:pt modelId="{395A042B-E9F0-48BC-BAB9-EDFC9AE116F5}" type="pres">
      <dgm:prSet presAssocID="{D0A59F7F-0CB5-43D0-95C2-67161A774523}" presName="parentNode2" presStyleLbl="node1" presStyleIdx="1" presStyleCnt="4" custLinFactNeighborX="-36390" custLinFactNeighborY="452">
        <dgm:presLayoutVars>
          <dgm:chMax val="0"/>
          <dgm:bulletEnabled val="1"/>
        </dgm:presLayoutVars>
      </dgm:prSet>
      <dgm:spPr/>
    </dgm:pt>
    <dgm:pt modelId="{58AB55E0-C581-441D-BC9B-596BBCF05ABD}" type="pres">
      <dgm:prSet presAssocID="{D0A59F7F-0CB5-43D0-95C2-67161A774523}" presName="connSite2" presStyleCnt="0"/>
      <dgm:spPr/>
    </dgm:pt>
    <dgm:pt modelId="{4C058507-5386-4181-B44F-B79721922944}" type="pres">
      <dgm:prSet presAssocID="{8231C08C-3A91-4181-9C3E-E2FB94183BB1}" presName="Name18" presStyleLbl="sibTrans2D1" presStyleIdx="1" presStyleCnt="3" custLinFactNeighborY="-1625"/>
      <dgm:spPr/>
    </dgm:pt>
    <dgm:pt modelId="{684570CA-3047-4984-9C35-E340E054C0E8}" type="pres">
      <dgm:prSet presAssocID="{14A672FE-2624-4333-B26F-8D9F368F051E}" presName="composite1" presStyleCnt="0"/>
      <dgm:spPr/>
    </dgm:pt>
    <dgm:pt modelId="{877D59E6-D007-4CF0-B50C-3ED211194A6D}" type="pres">
      <dgm:prSet presAssocID="{14A672FE-2624-4333-B26F-8D9F368F051E}" presName="dummyNode1" presStyleLbl="node1" presStyleIdx="1" presStyleCnt="4"/>
      <dgm:spPr/>
    </dgm:pt>
    <dgm:pt modelId="{C058DF3F-0CEE-4248-99B1-CC2BB592653F}" type="pres">
      <dgm:prSet presAssocID="{14A672FE-2624-4333-B26F-8D9F368F051E}" presName="childNode1" presStyleLbl="bgAcc1" presStyleIdx="2" presStyleCnt="4">
        <dgm:presLayoutVars>
          <dgm:bulletEnabled val="1"/>
        </dgm:presLayoutVars>
      </dgm:prSet>
      <dgm:spPr/>
    </dgm:pt>
    <dgm:pt modelId="{538C8E24-CD11-489C-AF88-8F4AFDE37D90}" type="pres">
      <dgm:prSet presAssocID="{14A672FE-2624-4333-B26F-8D9F368F051E}" presName="childNode1tx" presStyleLbl="bgAcc1" presStyleIdx="2" presStyleCnt="4">
        <dgm:presLayoutVars>
          <dgm:bulletEnabled val="1"/>
        </dgm:presLayoutVars>
      </dgm:prSet>
      <dgm:spPr/>
    </dgm:pt>
    <dgm:pt modelId="{8D69395E-F349-4B61-9449-D75F7D78C806}" type="pres">
      <dgm:prSet presAssocID="{14A672FE-2624-4333-B26F-8D9F368F051E}" presName="parentNode1" presStyleLbl="node1" presStyleIdx="2" presStyleCnt="4">
        <dgm:presLayoutVars>
          <dgm:chMax val="1"/>
          <dgm:bulletEnabled val="1"/>
        </dgm:presLayoutVars>
      </dgm:prSet>
      <dgm:spPr/>
    </dgm:pt>
    <dgm:pt modelId="{D51708E7-8A29-49B2-9AFE-8BF45696C0FF}" type="pres">
      <dgm:prSet presAssocID="{14A672FE-2624-4333-B26F-8D9F368F051E}" presName="connSite1" presStyleCnt="0"/>
      <dgm:spPr/>
    </dgm:pt>
    <dgm:pt modelId="{C64CCBD3-2216-41FA-AE4F-3DF2FD72E498}" type="pres">
      <dgm:prSet presAssocID="{DECAE4C9-9E04-406F-9898-43067B6A5A26}" presName="Name9" presStyleLbl="sibTrans2D1" presStyleIdx="2" presStyleCnt="3"/>
      <dgm:spPr/>
    </dgm:pt>
    <dgm:pt modelId="{0701D6F3-9F72-4564-A733-6F2006A1E06F}" type="pres">
      <dgm:prSet presAssocID="{55232B85-5D4D-4004-B2FA-FE8E8050CC5D}" presName="composite2" presStyleCnt="0"/>
      <dgm:spPr/>
    </dgm:pt>
    <dgm:pt modelId="{23254F34-4BE8-4EEF-801D-D15EB2427407}" type="pres">
      <dgm:prSet presAssocID="{55232B85-5D4D-4004-B2FA-FE8E8050CC5D}" presName="dummyNode2" presStyleLbl="node1" presStyleIdx="2" presStyleCnt="4"/>
      <dgm:spPr/>
    </dgm:pt>
    <dgm:pt modelId="{9974D7C0-2108-4FAD-9004-4C3FF9A43FA6}" type="pres">
      <dgm:prSet presAssocID="{55232B85-5D4D-4004-B2FA-FE8E8050CC5D}" presName="childNode2" presStyleLbl="bgAcc1" presStyleIdx="3" presStyleCnt="4" custLinFactNeighborY="-9953">
        <dgm:presLayoutVars>
          <dgm:bulletEnabled val="1"/>
        </dgm:presLayoutVars>
      </dgm:prSet>
      <dgm:spPr/>
    </dgm:pt>
    <dgm:pt modelId="{9B17D9B5-4466-40AE-9D94-C7D5DB042055}" type="pres">
      <dgm:prSet presAssocID="{55232B85-5D4D-4004-B2FA-FE8E8050CC5D}" presName="childNode2tx" presStyleLbl="bgAcc1" presStyleIdx="3" presStyleCnt="4">
        <dgm:presLayoutVars>
          <dgm:bulletEnabled val="1"/>
        </dgm:presLayoutVars>
      </dgm:prSet>
      <dgm:spPr/>
    </dgm:pt>
    <dgm:pt modelId="{591C3ACD-8064-4266-B0F0-6B649104C87B}" type="pres">
      <dgm:prSet presAssocID="{55232B85-5D4D-4004-B2FA-FE8E8050CC5D}" presName="parentNode2" presStyleLbl="node1" presStyleIdx="3" presStyleCnt="4" custLinFactNeighborX="27728" custLinFactNeighborY="-22877">
        <dgm:presLayoutVars>
          <dgm:chMax val="0"/>
          <dgm:bulletEnabled val="1"/>
        </dgm:presLayoutVars>
      </dgm:prSet>
      <dgm:spPr/>
    </dgm:pt>
    <dgm:pt modelId="{0B531AC4-32CC-4646-86E3-AE23D0FB19DF}" type="pres">
      <dgm:prSet presAssocID="{55232B85-5D4D-4004-B2FA-FE8E8050CC5D}" presName="connSite2" presStyleCnt="0"/>
      <dgm:spPr/>
    </dgm:pt>
  </dgm:ptLst>
  <dgm:cxnLst>
    <dgm:cxn modelId="{608C0C0C-F7D1-4551-B9B2-AB596CB4B856}" type="presOf" srcId="{8231C08C-3A91-4181-9C3E-E2FB94183BB1}" destId="{4C058507-5386-4181-B44F-B79721922944}" srcOrd="0" destOrd="0" presId="urn:microsoft.com/office/officeart/2005/8/layout/hProcess4"/>
    <dgm:cxn modelId="{24F1621D-BDB2-47D5-8B83-9D976289E500}" type="presOf" srcId="{67499861-95F5-4B53-B355-EAE3F0CE4CB2}" destId="{3F2AFCEA-7279-4683-BEA2-FCE769822594}" srcOrd="0" destOrd="0" presId="urn:microsoft.com/office/officeart/2005/8/layout/hProcess4"/>
    <dgm:cxn modelId="{E2E4411E-EDDB-4479-B4CC-5FFAF92EABE7}" srcId="{6D9DC653-0A2D-4EEC-B891-57AEE54B26DE}" destId="{DBB8BC31-5329-4C95-990B-B160919925DB}" srcOrd="0" destOrd="0" parTransId="{AD5430FA-1D5C-42BE-94A4-8969AA9A1D69}" sibTransId="{C5BECCC5-8D56-4951-BD41-1A0F3115551A}"/>
    <dgm:cxn modelId="{F2FC131F-3C61-47FF-88A6-EC3254043852}" type="presOf" srcId="{DBB8BC31-5329-4C95-990B-B160919925DB}" destId="{68D6BECB-ADB2-4595-8631-76A562090C57}" srcOrd="0" destOrd="0" presId="urn:microsoft.com/office/officeart/2005/8/layout/hProcess4"/>
    <dgm:cxn modelId="{1580435B-1E19-4DDC-8FE3-DB8DBFE6872C}" srcId="{6D9DC653-0A2D-4EEC-B891-57AEE54B26DE}" destId="{55232B85-5D4D-4004-B2FA-FE8E8050CC5D}" srcOrd="3" destOrd="0" parTransId="{CA65ABC3-42A8-49E9-9935-2EF724946254}" sibTransId="{DCF40B36-B504-46EB-91B6-B2588656E3DA}"/>
    <dgm:cxn modelId="{92F94141-431F-4782-A27B-E7948217D354}" type="presOf" srcId="{DECAE4C9-9E04-406F-9898-43067B6A5A26}" destId="{C64CCBD3-2216-41FA-AE4F-3DF2FD72E498}" srcOrd="0" destOrd="0" presId="urn:microsoft.com/office/officeart/2005/8/layout/hProcess4"/>
    <dgm:cxn modelId="{90277544-50A5-4C4B-A642-0B2473111110}" srcId="{6D9DC653-0A2D-4EEC-B891-57AEE54B26DE}" destId="{14A672FE-2624-4333-B26F-8D9F368F051E}" srcOrd="2" destOrd="0" parTransId="{28965340-3F6D-49EE-8A4F-BC48075C3377}" sibTransId="{DECAE4C9-9E04-406F-9898-43067B6A5A26}"/>
    <dgm:cxn modelId="{F1CD3A45-4B47-44C4-A609-11F63DDCB9A5}" srcId="{D0A59F7F-0CB5-43D0-95C2-67161A774523}" destId="{67499861-95F5-4B53-B355-EAE3F0CE4CB2}" srcOrd="0" destOrd="0" parTransId="{0A55FCC3-9546-466B-BCBC-AF6B48988F71}" sibTransId="{C5262681-8C4E-499E-98E1-FEDD65897362}"/>
    <dgm:cxn modelId="{0E6E166B-F077-45EE-ABD3-80ACB7E78531}" type="presOf" srcId="{D0A59F7F-0CB5-43D0-95C2-67161A774523}" destId="{395A042B-E9F0-48BC-BAB9-EDFC9AE116F5}" srcOrd="0" destOrd="0" presId="urn:microsoft.com/office/officeart/2005/8/layout/hProcess4"/>
    <dgm:cxn modelId="{9EC2EF7F-2D04-4FEB-B932-B53C326FBF8A}" type="presOf" srcId="{55232B85-5D4D-4004-B2FA-FE8E8050CC5D}" destId="{591C3ACD-8064-4266-B0F0-6B649104C87B}" srcOrd="0" destOrd="0" presId="urn:microsoft.com/office/officeart/2005/8/layout/hProcess4"/>
    <dgm:cxn modelId="{9303E48D-B9F6-4F30-9D66-DA98AF4449A7}" srcId="{14A672FE-2624-4333-B26F-8D9F368F051E}" destId="{1089327C-D9BB-4B6D-84B5-F092BF3F12F0}" srcOrd="0" destOrd="0" parTransId="{9FAF8380-D4A4-4309-A98E-14D35B3685D4}" sibTransId="{E129BEE1-FA02-4A06-ACB2-26080115F481}"/>
    <dgm:cxn modelId="{317A93A4-11F2-4AA9-B4DB-E872B5F7D5B5}" srcId="{6D9DC653-0A2D-4EEC-B891-57AEE54B26DE}" destId="{D0A59F7F-0CB5-43D0-95C2-67161A774523}" srcOrd="1" destOrd="0" parTransId="{55FB0188-E3E9-4C36-A9C7-B2859B25D066}" sibTransId="{8231C08C-3A91-4181-9C3E-E2FB94183BB1}"/>
    <dgm:cxn modelId="{8F1AE8A9-1121-4D77-B41F-E9BD08AEFCC8}" type="presOf" srcId="{337BF192-17C0-4B5C-BE99-9B0A4993263F}" destId="{9B17D9B5-4466-40AE-9D94-C7D5DB042055}" srcOrd="1" destOrd="0" presId="urn:microsoft.com/office/officeart/2005/8/layout/hProcess4"/>
    <dgm:cxn modelId="{D9119FAD-AAB9-4326-AD86-857297A3DA8B}" type="presOf" srcId="{1089327C-D9BB-4B6D-84B5-F092BF3F12F0}" destId="{538C8E24-CD11-489C-AF88-8F4AFDE37D90}" srcOrd="1" destOrd="0" presId="urn:microsoft.com/office/officeart/2005/8/layout/hProcess4"/>
    <dgm:cxn modelId="{35A8F8B5-9106-40AF-AEDC-795E9788E4B3}" type="presOf" srcId="{F453E4D3-46D5-468A-9C94-F776F5BAC6EF}" destId="{678695CA-64E6-45E4-9D93-3CB556C8355E}" srcOrd="1" destOrd="0" presId="urn:microsoft.com/office/officeart/2005/8/layout/hProcess4"/>
    <dgm:cxn modelId="{89200AC5-6B80-4BE1-9C8F-10FC27BF3E0A}" type="presOf" srcId="{C5BECCC5-8D56-4951-BD41-1A0F3115551A}" destId="{6EB6CFBE-9F32-453D-8E42-A78CF3FFD7E5}" srcOrd="0" destOrd="0" presId="urn:microsoft.com/office/officeart/2005/8/layout/hProcess4"/>
    <dgm:cxn modelId="{3D1F2EC7-740C-4A35-A11F-C3A042FF1FA0}" type="presOf" srcId="{14A672FE-2624-4333-B26F-8D9F368F051E}" destId="{8D69395E-F349-4B61-9449-D75F7D78C806}" srcOrd="0" destOrd="0" presId="urn:microsoft.com/office/officeart/2005/8/layout/hProcess4"/>
    <dgm:cxn modelId="{7C3686DE-F51E-4D58-B0CA-EE13C21F85CF}" srcId="{DBB8BC31-5329-4C95-990B-B160919925DB}" destId="{F453E4D3-46D5-468A-9C94-F776F5BAC6EF}" srcOrd="0" destOrd="0" parTransId="{C87199BA-63C5-44C5-9908-E251C842A1B5}" sibTransId="{F040F3DD-6C32-474B-AF43-3BF303924410}"/>
    <dgm:cxn modelId="{E08B87DE-E037-4E5A-8093-ADEC60F7E8BB}" type="presOf" srcId="{67499861-95F5-4B53-B355-EAE3F0CE4CB2}" destId="{87421DCA-4C05-4B50-A300-940F001EA6D0}" srcOrd="1" destOrd="0" presId="urn:microsoft.com/office/officeart/2005/8/layout/hProcess4"/>
    <dgm:cxn modelId="{D43EEEE4-A4EB-4DB5-9E6C-95B8CD75BAC8}" type="presOf" srcId="{337BF192-17C0-4B5C-BE99-9B0A4993263F}" destId="{9974D7C0-2108-4FAD-9004-4C3FF9A43FA6}" srcOrd="0" destOrd="0" presId="urn:microsoft.com/office/officeart/2005/8/layout/hProcess4"/>
    <dgm:cxn modelId="{A65AA8EB-3A23-4D45-89E9-DF137DBE0192}" type="presOf" srcId="{6D9DC653-0A2D-4EEC-B891-57AEE54B26DE}" destId="{AB03DE42-200A-4AC7-A4DE-EE8A68ED82E4}" srcOrd="0" destOrd="0" presId="urn:microsoft.com/office/officeart/2005/8/layout/hProcess4"/>
    <dgm:cxn modelId="{0E35B2F3-00A7-41E3-BBB2-190D96D78717}" type="presOf" srcId="{F453E4D3-46D5-468A-9C94-F776F5BAC6EF}" destId="{5B460F90-3DF1-4627-A2AC-2639FB86FFFF}" srcOrd="0" destOrd="0" presId="urn:microsoft.com/office/officeart/2005/8/layout/hProcess4"/>
    <dgm:cxn modelId="{2A0A8AF4-4048-4C8C-94FC-03EE8D2E8F90}" type="presOf" srcId="{1089327C-D9BB-4B6D-84B5-F092BF3F12F0}" destId="{C058DF3F-0CEE-4248-99B1-CC2BB592653F}" srcOrd="0" destOrd="0" presId="urn:microsoft.com/office/officeart/2005/8/layout/hProcess4"/>
    <dgm:cxn modelId="{94AF5EFD-C871-4C69-BB46-EABCFD0908BE}" srcId="{55232B85-5D4D-4004-B2FA-FE8E8050CC5D}" destId="{337BF192-17C0-4B5C-BE99-9B0A4993263F}" srcOrd="0" destOrd="0" parTransId="{8D4A78EE-5355-4220-A416-5666CF119E69}" sibTransId="{E6253925-2835-462C-9EFF-4881B3DE8540}"/>
    <dgm:cxn modelId="{A1A05FE2-F5A3-4502-BC74-D385A5AB51DE}" type="presParOf" srcId="{AB03DE42-200A-4AC7-A4DE-EE8A68ED82E4}" destId="{01B0A675-66AF-4936-B687-025CE1540701}" srcOrd="0" destOrd="0" presId="urn:microsoft.com/office/officeart/2005/8/layout/hProcess4"/>
    <dgm:cxn modelId="{7EC310FD-F43F-4D74-88DC-A853F9A65440}" type="presParOf" srcId="{AB03DE42-200A-4AC7-A4DE-EE8A68ED82E4}" destId="{BBD2FB40-479B-4956-882C-7D1867EC0393}" srcOrd="1" destOrd="0" presId="urn:microsoft.com/office/officeart/2005/8/layout/hProcess4"/>
    <dgm:cxn modelId="{BDD92642-22A3-48EF-A73A-1F274CF7B581}" type="presParOf" srcId="{AB03DE42-200A-4AC7-A4DE-EE8A68ED82E4}" destId="{B268C341-0636-449A-B3B1-9071F46075B8}" srcOrd="2" destOrd="0" presId="urn:microsoft.com/office/officeart/2005/8/layout/hProcess4"/>
    <dgm:cxn modelId="{95B5E818-BC95-4446-B8D1-049EC51D8892}" type="presParOf" srcId="{B268C341-0636-449A-B3B1-9071F46075B8}" destId="{4CC4BFFA-F3FC-410E-9578-2F5A886CF994}" srcOrd="0" destOrd="0" presId="urn:microsoft.com/office/officeart/2005/8/layout/hProcess4"/>
    <dgm:cxn modelId="{05F07565-32DC-4482-95FB-9423F57F0450}" type="presParOf" srcId="{4CC4BFFA-F3FC-410E-9578-2F5A886CF994}" destId="{AFB09029-4C3B-4E77-ACF0-7FA6A2385721}" srcOrd="0" destOrd="0" presId="urn:microsoft.com/office/officeart/2005/8/layout/hProcess4"/>
    <dgm:cxn modelId="{53FC83FF-69AC-4BAE-B83B-7ABECCD03641}" type="presParOf" srcId="{4CC4BFFA-F3FC-410E-9578-2F5A886CF994}" destId="{5B460F90-3DF1-4627-A2AC-2639FB86FFFF}" srcOrd="1" destOrd="0" presId="urn:microsoft.com/office/officeart/2005/8/layout/hProcess4"/>
    <dgm:cxn modelId="{B40D7CFE-47A8-4BB8-B90B-3BC4630D6A8A}" type="presParOf" srcId="{4CC4BFFA-F3FC-410E-9578-2F5A886CF994}" destId="{678695CA-64E6-45E4-9D93-3CB556C8355E}" srcOrd="2" destOrd="0" presId="urn:microsoft.com/office/officeart/2005/8/layout/hProcess4"/>
    <dgm:cxn modelId="{D3EFE3CD-9837-4E02-8C10-113D0CF79C84}" type="presParOf" srcId="{4CC4BFFA-F3FC-410E-9578-2F5A886CF994}" destId="{68D6BECB-ADB2-4595-8631-76A562090C57}" srcOrd="3" destOrd="0" presId="urn:microsoft.com/office/officeart/2005/8/layout/hProcess4"/>
    <dgm:cxn modelId="{4A00003C-B1BE-4362-86D0-96DD35E92EFF}" type="presParOf" srcId="{4CC4BFFA-F3FC-410E-9578-2F5A886CF994}" destId="{CE39F9B2-5CF7-4D6D-A602-4C2CD7032160}" srcOrd="4" destOrd="0" presId="urn:microsoft.com/office/officeart/2005/8/layout/hProcess4"/>
    <dgm:cxn modelId="{A3601431-CEDA-4D27-AB28-054D5FA8C060}" type="presParOf" srcId="{B268C341-0636-449A-B3B1-9071F46075B8}" destId="{6EB6CFBE-9F32-453D-8E42-A78CF3FFD7E5}" srcOrd="1" destOrd="0" presId="urn:microsoft.com/office/officeart/2005/8/layout/hProcess4"/>
    <dgm:cxn modelId="{851B04F0-5C32-493A-AEE1-C8342BB7C8E6}" type="presParOf" srcId="{B268C341-0636-449A-B3B1-9071F46075B8}" destId="{B94FCF81-B4DB-451C-978E-68DF3E02AF9D}" srcOrd="2" destOrd="0" presId="urn:microsoft.com/office/officeart/2005/8/layout/hProcess4"/>
    <dgm:cxn modelId="{F4E699B5-FB80-4E6E-8BC6-EB090BF3DE77}" type="presParOf" srcId="{B94FCF81-B4DB-451C-978E-68DF3E02AF9D}" destId="{8B903180-4E24-4D26-A6A9-438967DF2716}" srcOrd="0" destOrd="0" presId="urn:microsoft.com/office/officeart/2005/8/layout/hProcess4"/>
    <dgm:cxn modelId="{AC4CBA3B-DC06-4A32-8B62-E147F20D4D3E}" type="presParOf" srcId="{B94FCF81-B4DB-451C-978E-68DF3E02AF9D}" destId="{3F2AFCEA-7279-4683-BEA2-FCE769822594}" srcOrd="1" destOrd="0" presId="urn:microsoft.com/office/officeart/2005/8/layout/hProcess4"/>
    <dgm:cxn modelId="{EF681B71-346E-40B8-91B0-8EABBE66BD51}" type="presParOf" srcId="{B94FCF81-B4DB-451C-978E-68DF3E02AF9D}" destId="{87421DCA-4C05-4B50-A300-940F001EA6D0}" srcOrd="2" destOrd="0" presId="urn:microsoft.com/office/officeart/2005/8/layout/hProcess4"/>
    <dgm:cxn modelId="{3CCB6D85-EA0B-4D23-9EDD-082FA7B7ED93}" type="presParOf" srcId="{B94FCF81-B4DB-451C-978E-68DF3E02AF9D}" destId="{395A042B-E9F0-48BC-BAB9-EDFC9AE116F5}" srcOrd="3" destOrd="0" presId="urn:microsoft.com/office/officeart/2005/8/layout/hProcess4"/>
    <dgm:cxn modelId="{70EEFD64-E353-4CC6-9A69-446E8FD842BC}" type="presParOf" srcId="{B94FCF81-B4DB-451C-978E-68DF3E02AF9D}" destId="{58AB55E0-C581-441D-BC9B-596BBCF05ABD}" srcOrd="4" destOrd="0" presId="urn:microsoft.com/office/officeart/2005/8/layout/hProcess4"/>
    <dgm:cxn modelId="{A3C7FCD8-DCB6-4758-A92F-9AE7E7028525}" type="presParOf" srcId="{B268C341-0636-449A-B3B1-9071F46075B8}" destId="{4C058507-5386-4181-B44F-B79721922944}" srcOrd="3" destOrd="0" presId="urn:microsoft.com/office/officeart/2005/8/layout/hProcess4"/>
    <dgm:cxn modelId="{2300F518-5AC5-470D-B0AE-AA2EB0CD08EA}" type="presParOf" srcId="{B268C341-0636-449A-B3B1-9071F46075B8}" destId="{684570CA-3047-4984-9C35-E340E054C0E8}" srcOrd="4" destOrd="0" presId="urn:microsoft.com/office/officeart/2005/8/layout/hProcess4"/>
    <dgm:cxn modelId="{D512F18B-5DDD-4006-8A0F-7FD203AA08E7}" type="presParOf" srcId="{684570CA-3047-4984-9C35-E340E054C0E8}" destId="{877D59E6-D007-4CF0-B50C-3ED211194A6D}" srcOrd="0" destOrd="0" presId="urn:microsoft.com/office/officeart/2005/8/layout/hProcess4"/>
    <dgm:cxn modelId="{DA89D342-EF76-45A3-B345-49163D08F15B}" type="presParOf" srcId="{684570CA-3047-4984-9C35-E340E054C0E8}" destId="{C058DF3F-0CEE-4248-99B1-CC2BB592653F}" srcOrd="1" destOrd="0" presId="urn:microsoft.com/office/officeart/2005/8/layout/hProcess4"/>
    <dgm:cxn modelId="{4C41521E-7ABC-4E7D-997A-4DE8C10AE19C}" type="presParOf" srcId="{684570CA-3047-4984-9C35-E340E054C0E8}" destId="{538C8E24-CD11-489C-AF88-8F4AFDE37D90}" srcOrd="2" destOrd="0" presId="urn:microsoft.com/office/officeart/2005/8/layout/hProcess4"/>
    <dgm:cxn modelId="{0369E5F2-BF4F-4C65-BABC-370A7F109DD6}" type="presParOf" srcId="{684570CA-3047-4984-9C35-E340E054C0E8}" destId="{8D69395E-F349-4B61-9449-D75F7D78C806}" srcOrd="3" destOrd="0" presId="urn:microsoft.com/office/officeart/2005/8/layout/hProcess4"/>
    <dgm:cxn modelId="{2012DE6E-61D8-4D6C-B2BC-C1AE33A2C0CD}" type="presParOf" srcId="{684570CA-3047-4984-9C35-E340E054C0E8}" destId="{D51708E7-8A29-49B2-9AFE-8BF45696C0FF}" srcOrd="4" destOrd="0" presId="urn:microsoft.com/office/officeart/2005/8/layout/hProcess4"/>
    <dgm:cxn modelId="{5A0F3447-2836-4487-8627-86669B8D8450}" type="presParOf" srcId="{B268C341-0636-449A-B3B1-9071F46075B8}" destId="{C64CCBD3-2216-41FA-AE4F-3DF2FD72E498}" srcOrd="5" destOrd="0" presId="urn:microsoft.com/office/officeart/2005/8/layout/hProcess4"/>
    <dgm:cxn modelId="{BEB3BF1D-FB6F-46E1-8A50-C484FD345F7C}" type="presParOf" srcId="{B268C341-0636-449A-B3B1-9071F46075B8}" destId="{0701D6F3-9F72-4564-A733-6F2006A1E06F}" srcOrd="6" destOrd="0" presId="urn:microsoft.com/office/officeart/2005/8/layout/hProcess4"/>
    <dgm:cxn modelId="{26FF71A0-83B0-4306-BB69-182FDB133E67}" type="presParOf" srcId="{0701D6F3-9F72-4564-A733-6F2006A1E06F}" destId="{23254F34-4BE8-4EEF-801D-D15EB2427407}" srcOrd="0" destOrd="0" presId="urn:microsoft.com/office/officeart/2005/8/layout/hProcess4"/>
    <dgm:cxn modelId="{231439E7-3FD0-4FE9-BC72-3F61E3E461F4}" type="presParOf" srcId="{0701D6F3-9F72-4564-A733-6F2006A1E06F}" destId="{9974D7C0-2108-4FAD-9004-4C3FF9A43FA6}" srcOrd="1" destOrd="0" presId="urn:microsoft.com/office/officeart/2005/8/layout/hProcess4"/>
    <dgm:cxn modelId="{1EC0EA6C-0A93-4D4C-A182-0684B3BA9D60}" type="presParOf" srcId="{0701D6F3-9F72-4564-A733-6F2006A1E06F}" destId="{9B17D9B5-4466-40AE-9D94-C7D5DB042055}" srcOrd="2" destOrd="0" presId="urn:microsoft.com/office/officeart/2005/8/layout/hProcess4"/>
    <dgm:cxn modelId="{ACC85AEF-B680-46D2-935B-1C4C83690176}" type="presParOf" srcId="{0701D6F3-9F72-4564-A733-6F2006A1E06F}" destId="{591C3ACD-8064-4266-B0F0-6B649104C87B}" srcOrd="3" destOrd="0" presId="urn:microsoft.com/office/officeart/2005/8/layout/hProcess4"/>
    <dgm:cxn modelId="{4185D8E7-3A96-4593-8980-4304D6665587}" type="presParOf" srcId="{0701D6F3-9F72-4564-A733-6F2006A1E06F}" destId="{0B531AC4-32CC-4646-86E3-AE23D0FB19DF}" srcOrd="4" destOrd="0" presId="urn:microsoft.com/office/officeart/2005/8/layout/hProcess4"/>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DBB8BC31-5329-4C95-990B-B160919925DB}">
      <dgm:prSet phldrT="[Text]"/>
      <dgm:spPr/>
      <dgm:t>
        <a:bodyPr/>
        <a:lstStyle/>
        <a:p>
          <a:r>
            <a:rPr lang="de-DE"/>
            <a:t>1941</a:t>
          </a:r>
        </a:p>
      </dgm:t>
    </dgm:pt>
    <dgm:pt modelId="{AD5430FA-1D5C-42BE-94A4-8969AA9A1D69}" type="parTrans" cxnId="{E2E4411E-EDDB-4479-B4CC-5FFAF92EABE7}">
      <dgm:prSet/>
      <dgm:spPr/>
      <dgm:t>
        <a:bodyPr/>
        <a:lstStyle/>
        <a:p>
          <a:endParaRPr lang="de-DE"/>
        </a:p>
      </dgm:t>
    </dgm:pt>
    <dgm:pt modelId="{C5BECCC5-8D56-4951-BD41-1A0F3115551A}" type="sibTrans" cxnId="{E2E4411E-EDDB-4479-B4CC-5FFAF92EABE7}">
      <dgm:prSet/>
      <dgm:spPr/>
      <dgm:t>
        <a:bodyPr/>
        <a:lstStyle/>
        <a:p>
          <a:endParaRPr lang="de-DE"/>
        </a:p>
      </dgm:t>
    </dgm:pt>
    <dgm:pt modelId="{F453E4D3-46D5-468A-9C94-F776F5BAC6EF}">
      <dgm:prSet phldrT="[Text]"/>
      <dgm:spPr/>
      <dgm:t>
        <a:bodyPr/>
        <a:lstStyle/>
        <a:p>
          <a:pPr algn="ctr">
            <a:buNone/>
          </a:pPr>
          <a:r>
            <a:rPr lang="de-DE" dirty="0"/>
            <a:t>Erster Computer wird vorgestellt</a:t>
          </a:r>
        </a:p>
      </dgm:t>
    </dgm:pt>
    <dgm:pt modelId="{C87199BA-63C5-44C5-9908-E251C842A1B5}" type="parTrans" cxnId="{7C3686DE-F51E-4D58-B0CA-EE13C21F85CF}">
      <dgm:prSet/>
      <dgm:spPr/>
      <dgm:t>
        <a:bodyPr/>
        <a:lstStyle/>
        <a:p>
          <a:endParaRPr lang="de-DE"/>
        </a:p>
      </dgm:t>
    </dgm:pt>
    <dgm:pt modelId="{F040F3DD-6C32-474B-AF43-3BF303924410}" type="sibTrans" cxnId="{7C3686DE-F51E-4D58-B0CA-EE13C21F85CF}">
      <dgm:prSet/>
      <dgm:spPr/>
      <dgm:t>
        <a:bodyPr/>
        <a:lstStyle/>
        <a:p>
          <a:endParaRPr lang="de-DE"/>
        </a:p>
      </dgm:t>
    </dgm:pt>
    <dgm:pt modelId="{D0A59F7F-0CB5-43D0-95C2-67161A774523}">
      <dgm:prSet phldrT="[Text]"/>
      <dgm:spPr/>
      <dgm:t>
        <a:bodyPr/>
        <a:lstStyle/>
        <a:p>
          <a:r>
            <a:rPr lang="de-DE"/>
            <a:t>1950</a:t>
          </a:r>
        </a:p>
      </dgm:t>
    </dgm:pt>
    <dgm:pt modelId="{55FB0188-E3E9-4C36-A9C7-B2859B25D066}" type="parTrans" cxnId="{317A93A4-11F2-4AA9-B4DB-E872B5F7D5B5}">
      <dgm:prSet/>
      <dgm:spPr/>
      <dgm:t>
        <a:bodyPr/>
        <a:lstStyle/>
        <a:p>
          <a:endParaRPr lang="de-DE"/>
        </a:p>
      </dgm:t>
    </dgm:pt>
    <dgm:pt modelId="{8231C08C-3A91-4181-9C3E-E2FB94183BB1}" type="sibTrans" cxnId="{317A93A4-11F2-4AA9-B4DB-E872B5F7D5B5}">
      <dgm:prSet/>
      <dgm:spPr/>
      <dgm:t>
        <a:bodyPr/>
        <a:lstStyle/>
        <a:p>
          <a:endParaRPr lang="de-DE"/>
        </a:p>
      </dgm:t>
    </dgm:pt>
    <dgm:pt modelId="{67499861-95F5-4B53-B355-EAE3F0CE4CB2}">
      <dgm:prSet phldrT="[Text]"/>
      <dgm:spPr/>
      <dgm:t>
        <a:bodyPr/>
        <a:lstStyle/>
        <a:p>
          <a:pPr algn="ctr">
            <a:buNone/>
          </a:pPr>
          <a:r>
            <a:rPr lang="de-DE" dirty="0"/>
            <a:t>Turing Test</a:t>
          </a:r>
        </a:p>
      </dgm:t>
    </dgm:pt>
    <dgm:pt modelId="{0A55FCC3-9546-466B-BCBC-AF6B48988F71}" type="parTrans" cxnId="{F1CD3A45-4B47-44C4-A609-11F63DDCB9A5}">
      <dgm:prSet/>
      <dgm:spPr/>
      <dgm:t>
        <a:bodyPr/>
        <a:lstStyle/>
        <a:p>
          <a:endParaRPr lang="de-DE"/>
        </a:p>
      </dgm:t>
    </dgm:pt>
    <dgm:pt modelId="{C5262681-8C4E-499E-98E1-FEDD65897362}" type="sibTrans" cxnId="{F1CD3A45-4B47-44C4-A609-11F63DDCB9A5}">
      <dgm:prSet/>
      <dgm:spPr/>
      <dgm:t>
        <a:bodyPr/>
        <a:lstStyle/>
        <a:p>
          <a:endParaRPr lang="de-DE"/>
        </a:p>
      </dgm:t>
    </dgm:pt>
    <dgm:pt modelId="{14A672FE-2624-4333-B26F-8D9F368F051E}">
      <dgm:prSet phldrT="[Text]"/>
      <dgm:spPr/>
      <dgm:t>
        <a:bodyPr/>
        <a:lstStyle/>
        <a:p>
          <a:r>
            <a:rPr lang="de-DE"/>
            <a:t>1956</a:t>
          </a:r>
        </a:p>
      </dgm:t>
    </dgm:pt>
    <dgm:pt modelId="{28965340-3F6D-49EE-8A4F-BC48075C3377}" type="parTrans" cxnId="{90277544-50A5-4C4B-A642-0B2473111110}">
      <dgm:prSet/>
      <dgm:spPr/>
      <dgm:t>
        <a:bodyPr/>
        <a:lstStyle/>
        <a:p>
          <a:endParaRPr lang="de-DE"/>
        </a:p>
      </dgm:t>
    </dgm:pt>
    <dgm:pt modelId="{DECAE4C9-9E04-406F-9898-43067B6A5A26}" type="sibTrans" cxnId="{90277544-50A5-4C4B-A642-0B2473111110}">
      <dgm:prSet/>
      <dgm:spPr/>
      <dgm:t>
        <a:bodyPr/>
        <a:lstStyle/>
        <a:p>
          <a:endParaRPr lang="de-DE"/>
        </a:p>
      </dgm:t>
    </dgm:pt>
    <dgm:pt modelId="{1089327C-D9BB-4B6D-84B5-F092BF3F12F0}">
      <dgm:prSet phldrT="[Text]"/>
      <dgm:spPr/>
      <dgm:t>
        <a:bodyPr/>
        <a:lstStyle/>
        <a:p>
          <a:pPr algn="ctr">
            <a:buNone/>
          </a:pPr>
          <a:r>
            <a:rPr lang="de-DE" dirty="0"/>
            <a:t>Begriff „KI“/“AI“ entsteht</a:t>
          </a:r>
        </a:p>
      </dgm:t>
    </dgm:pt>
    <dgm:pt modelId="{9FAF8380-D4A4-4309-A98E-14D35B3685D4}" type="parTrans" cxnId="{9303E48D-B9F6-4F30-9D66-DA98AF4449A7}">
      <dgm:prSet/>
      <dgm:spPr/>
      <dgm:t>
        <a:bodyPr/>
        <a:lstStyle/>
        <a:p>
          <a:endParaRPr lang="de-DE"/>
        </a:p>
      </dgm:t>
    </dgm:pt>
    <dgm:pt modelId="{E129BEE1-FA02-4A06-ACB2-26080115F481}" type="sibTrans" cxnId="{9303E48D-B9F6-4F30-9D66-DA98AF4449A7}">
      <dgm:prSet/>
      <dgm:spPr/>
      <dgm:t>
        <a:bodyPr/>
        <a:lstStyle/>
        <a:p>
          <a:endParaRPr lang="de-DE"/>
        </a:p>
      </dgm:t>
    </dgm:pt>
    <dgm:pt modelId="{55232B85-5D4D-4004-B2FA-FE8E8050CC5D}">
      <dgm:prSet phldrT="[Text]"/>
      <dgm:spPr/>
      <dgm:t>
        <a:bodyPr/>
        <a:lstStyle/>
        <a:p>
          <a:r>
            <a:rPr lang="de-DE"/>
            <a:t>1966</a:t>
          </a:r>
        </a:p>
      </dgm:t>
    </dgm:pt>
    <dgm:pt modelId="{CA65ABC3-42A8-49E9-9935-2EF724946254}" type="parTrans" cxnId="{1580435B-1E19-4DDC-8FE3-DB8DBFE6872C}">
      <dgm:prSet/>
      <dgm:spPr/>
      <dgm:t>
        <a:bodyPr/>
        <a:lstStyle/>
        <a:p>
          <a:endParaRPr lang="de-DE"/>
        </a:p>
      </dgm:t>
    </dgm:pt>
    <dgm:pt modelId="{DCF40B36-B504-46EB-91B6-B2588656E3DA}" type="sibTrans" cxnId="{1580435B-1E19-4DDC-8FE3-DB8DBFE6872C}">
      <dgm:prSet/>
      <dgm:spPr/>
      <dgm:t>
        <a:bodyPr/>
        <a:lstStyle/>
        <a:p>
          <a:endParaRPr lang="de-DE"/>
        </a:p>
      </dgm:t>
    </dgm:pt>
    <dgm:pt modelId="{337BF192-17C0-4B5C-BE99-9B0A4993263F}">
      <dgm:prSet phldrT="[Text]"/>
      <dgm:spPr/>
      <dgm:t>
        <a:bodyPr/>
        <a:lstStyle/>
        <a:p>
          <a:pPr>
            <a:buNone/>
          </a:pPr>
          <a:r>
            <a:rPr lang="de-DE" dirty="0"/>
            <a:t>Erster Chatbot</a:t>
          </a:r>
        </a:p>
      </dgm:t>
    </dgm:pt>
    <dgm:pt modelId="{8D4A78EE-5355-4220-A416-5666CF119E69}" type="parTrans" cxnId="{94AF5EFD-C871-4C69-BB46-EABCFD0908BE}">
      <dgm:prSet/>
      <dgm:spPr/>
      <dgm:t>
        <a:bodyPr/>
        <a:lstStyle/>
        <a:p>
          <a:endParaRPr lang="de-DE"/>
        </a:p>
      </dgm:t>
    </dgm:pt>
    <dgm:pt modelId="{E6253925-2835-462C-9EFF-4881B3DE8540}" type="sibTrans" cxnId="{94AF5EFD-C871-4C69-BB46-EABCFD0908BE}">
      <dgm:prSet/>
      <dgm:spPr/>
      <dgm:t>
        <a:bodyPr/>
        <a:lstStyle/>
        <a:p>
          <a:endParaRPr lang="de-DE"/>
        </a:p>
      </dgm:t>
    </dgm:pt>
    <dgm:pt modelId="{679C7EB5-C155-429A-9B3D-A16632A76FAE}">
      <dgm:prSet phldrT="[Text]"/>
      <dgm:spPr/>
      <dgm:t>
        <a:bodyPr/>
        <a:lstStyle/>
        <a:p>
          <a:endParaRPr lang="de-DE"/>
        </a:p>
      </dgm:t>
    </dgm:pt>
    <dgm:pt modelId="{3322A26E-03F6-43DC-9203-282C09C22065}" type="parTrans" cxnId="{19820AF8-66B3-4BE6-8BDC-0EBF78E1A1B2}">
      <dgm:prSet/>
      <dgm:spPr/>
      <dgm:t>
        <a:bodyPr/>
        <a:lstStyle/>
        <a:p>
          <a:endParaRPr lang="de-DE"/>
        </a:p>
      </dgm:t>
    </dgm:pt>
    <dgm:pt modelId="{958DA60B-28FB-4085-8C04-EF3712C387E5}" type="sibTrans" cxnId="{19820AF8-66B3-4BE6-8BDC-0EBF78E1A1B2}">
      <dgm:prSet/>
      <dgm:spPr/>
      <dgm:t>
        <a:bodyPr/>
        <a:lstStyle/>
        <a:p>
          <a:endParaRPr lang="de-DE"/>
        </a:p>
      </dgm:t>
    </dgm:pt>
    <dgm:pt modelId="{D9A924C6-6444-42F7-9298-0FB3449EBDA7}">
      <dgm:prSet phldrT="[Text]"/>
      <dgm:spPr/>
      <dgm:t>
        <a:bodyPr/>
        <a:lstStyle/>
        <a:p>
          <a:pPr algn="ctr">
            <a:buNone/>
          </a:pPr>
          <a:endParaRPr lang="de-DE" dirty="0"/>
        </a:p>
      </dgm:t>
    </dgm:pt>
    <dgm:pt modelId="{BD4DB8BC-2D72-4246-8FE2-617E38EFA332}" type="parTrans" cxnId="{BDA3D223-A5A0-410F-BAD0-223DF17A8979}">
      <dgm:prSet/>
      <dgm:spPr/>
      <dgm:t>
        <a:bodyPr/>
        <a:lstStyle/>
        <a:p>
          <a:endParaRPr lang="de-DE"/>
        </a:p>
      </dgm:t>
    </dgm:pt>
    <dgm:pt modelId="{7120AC0A-6DE4-4072-AF3D-FD166F81D215}" type="sibTrans" cxnId="{BDA3D223-A5A0-410F-BAD0-223DF17A8979}">
      <dgm:prSet/>
      <dgm:spPr/>
      <dgm:t>
        <a:bodyPr/>
        <a:lstStyle/>
        <a:p>
          <a:endParaRPr lang="de-DE"/>
        </a:p>
      </dgm:t>
    </dgm:pt>
    <dgm:pt modelId="{4461CB96-49A7-4A39-80E4-D4847F6C44EF}">
      <dgm:prSet phldrT="[Text]"/>
      <dgm:spPr/>
      <dgm:t>
        <a:bodyPr/>
        <a:lstStyle/>
        <a:p>
          <a:pPr algn="ctr">
            <a:buNone/>
          </a:pPr>
          <a:endParaRPr lang="de-DE" dirty="0"/>
        </a:p>
      </dgm:t>
    </dgm:pt>
    <dgm:pt modelId="{5E34F842-653D-4275-BBA2-33F5210F704C}" type="parTrans" cxnId="{E1D4D795-265C-4D67-8504-A1B22000845F}">
      <dgm:prSet/>
      <dgm:spPr/>
      <dgm:t>
        <a:bodyPr/>
        <a:lstStyle/>
        <a:p>
          <a:endParaRPr lang="de-DE"/>
        </a:p>
      </dgm:t>
    </dgm:pt>
    <dgm:pt modelId="{72CE3686-580D-4C7F-AFB5-192E8A6C925C}" type="sibTrans" cxnId="{E1D4D795-265C-4D67-8504-A1B22000845F}">
      <dgm:prSet/>
      <dgm:spPr/>
      <dgm:t>
        <a:bodyPr/>
        <a:lstStyle/>
        <a:p>
          <a:endParaRPr lang="de-DE"/>
        </a:p>
      </dgm:t>
    </dgm:pt>
    <dgm:pt modelId="{7754A969-69DE-4766-9825-A21381985638}">
      <dgm:prSet phldrT="[Text]"/>
      <dgm:spPr/>
      <dgm:t>
        <a:bodyPr/>
        <a:lstStyle/>
        <a:p>
          <a:pPr>
            <a:buNone/>
          </a:pPr>
          <a:endParaRPr lang="de-DE"/>
        </a:p>
      </dgm:t>
    </dgm:pt>
    <dgm:pt modelId="{3384948B-D3D4-47AA-AA63-660FD267F4E6}" type="parTrans" cxnId="{ADDAAED8-54EC-44AC-9D19-363FEAFF9E1C}">
      <dgm:prSet/>
      <dgm:spPr/>
      <dgm:t>
        <a:bodyPr/>
        <a:lstStyle/>
        <a:p>
          <a:endParaRPr lang="de-DE"/>
        </a:p>
      </dgm:t>
    </dgm:pt>
    <dgm:pt modelId="{E40E0490-1B3B-47EB-B58A-5467A181026D}" type="sibTrans" cxnId="{ADDAAED8-54EC-44AC-9D19-363FEAFF9E1C}">
      <dgm:prSet/>
      <dgm:spPr/>
      <dgm:t>
        <a:bodyPr/>
        <a:lstStyle/>
        <a:p>
          <a:endParaRPr lang="de-DE"/>
        </a:p>
      </dgm:t>
    </dgm:pt>
    <dgm:pt modelId="{AB03DE42-200A-4AC7-A4DE-EE8A68ED82E4}" type="pres">
      <dgm:prSet presAssocID="{6D9DC653-0A2D-4EEC-B891-57AEE54B26DE}" presName="Name0" presStyleCnt="0">
        <dgm:presLayoutVars>
          <dgm:dir/>
          <dgm:animLvl val="lvl"/>
          <dgm:resizeHandles val="exact"/>
        </dgm:presLayoutVars>
      </dgm:prSet>
      <dgm:spPr/>
    </dgm:pt>
    <dgm:pt modelId="{01B0A675-66AF-4936-B687-025CE1540701}" type="pres">
      <dgm:prSet presAssocID="{6D9DC653-0A2D-4EEC-B891-57AEE54B26DE}" presName="tSp" presStyleCnt="0"/>
      <dgm:spPr/>
    </dgm:pt>
    <dgm:pt modelId="{BBD2FB40-479B-4956-882C-7D1867EC0393}" type="pres">
      <dgm:prSet presAssocID="{6D9DC653-0A2D-4EEC-B891-57AEE54B26DE}" presName="bSp" presStyleCnt="0"/>
      <dgm:spPr/>
    </dgm:pt>
    <dgm:pt modelId="{B268C341-0636-449A-B3B1-9071F46075B8}" type="pres">
      <dgm:prSet presAssocID="{6D9DC653-0A2D-4EEC-B891-57AEE54B26DE}" presName="process" presStyleCnt="0"/>
      <dgm:spPr/>
    </dgm:pt>
    <dgm:pt modelId="{4CC4BFFA-F3FC-410E-9578-2F5A886CF994}" type="pres">
      <dgm:prSet presAssocID="{DBB8BC31-5329-4C95-990B-B160919925DB}" presName="composite1" presStyleCnt="0"/>
      <dgm:spPr/>
    </dgm:pt>
    <dgm:pt modelId="{AFB09029-4C3B-4E77-ACF0-7FA6A2385721}" type="pres">
      <dgm:prSet presAssocID="{DBB8BC31-5329-4C95-990B-B160919925DB}" presName="dummyNode1" presStyleLbl="node1" presStyleIdx="0" presStyleCnt="5"/>
      <dgm:spPr/>
    </dgm:pt>
    <dgm:pt modelId="{5B460F90-3DF1-4627-A2AC-2639FB86FFFF}" type="pres">
      <dgm:prSet presAssocID="{DBB8BC31-5329-4C95-990B-B160919925DB}" presName="childNode1" presStyleLbl="bgAcc1" presStyleIdx="0" presStyleCnt="5" custLinFactNeighborX="-80772" custLinFactNeighborY="33617">
        <dgm:presLayoutVars>
          <dgm:bulletEnabled val="1"/>
        </dgm:presLayoutVars>
      </dgm:prSet>
      <dgm:spPr/>
    </dgm:pt>
    <dgm:pt modelId="{678695CA-64E6-45E4-9D93-3CB556C8355E}" type="pres">
      <dgm:prSet presAssocID="{DBB8BC31-5329-4C95-990B-B160919925DB}" presName="childNode1tx" presStyleLbl="bgAcc1" presStyleIdx="0" presStyleCnt="5">
        <dgm:presLayoutVars>
          <dgm:bulletEnabled val="1"/>
        </dgm:presLayoutVars>
      </dgm:prSet>
      <dgm:spPr/>
    </dgm:pt>
    <dgm:pt modelId="{68D6BECB-ADB2-4595-8631-76A562090C57}" type="pres">
      <dgm:prSet presAssocID="{DBB8BC31-5329-4C95-990B-B160919925DB}" presName="parentNode1" presStyleLbl="node1" presStyleIdx="0" presStyleCnt="5" custLinFactY="6946" custLinFactNeighborX="-59619" custLinFactNeighborY="100000">
        <dgm:presLayoutVars>
          <dgm:chMax val="1"/>
          <dgm:bulletEnabled val="1"/>
        </dgm:presLayoutVars>
      </dgm:prSet>
      <dgm:spPr/>
    </dgm:pt>
    <dgm:pt modelId="{CE39F9B2-5CF7-4D6D-A602-4C2CD7032160}" type="pres">
      <dgm:prSet presAssocID="{DBB8BC31-5329-4C95-990B-B160919925DB}" presName="connSite1" presStyleCnt="0"/>
      <dgm:spPr/>
    </dgm:pt>
    <dgm:pt modelId="{6EB6CFBE-9F32-453D-8E42-A78CF3FFD7E5}" type="pres">
      <dgm:prSet presAssocID="{C5BECCC5-8D56-4951-BD41-1A0F3115551A}" presName="Name9" presStyleLbl="sibTrans2D1" presStyleIdx="0" presStyleCnt="4"/>
      <dgm:spPr/>
    </dgm:pt>
    <dgm:pt modelId="{B94FCF81-B4DB-451C-978E-68DF3E02AF9D}" type="pres">
      <dgm:prSet presAssocID="{D0A59F7F-0CB5-43D0-95C2-67161A774523}" presName="composite2" presStyleCnt="0"/>
      <dgm:spPr/>
    </dgm:pt>
    <dgm:pt modelId="{8B903180-4E24-4D26-A6A9-438967DF2716}" type="pres">
      <dgm:prSet presAssocID="{D0A59F7F-0CB5-43D0-95C2-67161A774523}" presName="dummyNode2" presStyleLbl="node1" presStyleIdx="0" presStyleCnt="5"/>
      <dgm:spPr/>
    </dgm:pt>
    <dgm:pt modelId="{3F2AFCEA-7279-4683-BEA2-FCE769822594}" type="pres">
      <dgm:prSet presAssocID="{D0A59F7F-0CB5-43D0-95C2-67161A774523}" presName="childNode2" presStyleLbl="bgAcc1" presStyleIdx="1" presStyleCnt="5" custLinFactNeighborX="-61018" custLinFactNeighborY="-3444">
        <dgm:presLayoutVars>
          <dgm:bulletEnabled val="1"/>
        </dgm:presLayoutVars>
      </dgm:prSet>
      <dgm:spPr/>
    </dgm:pt>
    <dgm:pt modelId="{87421DCA-4C05-4B50-A300-940F001EA6D0}" type="pres">
      <dgm:prSet presAssocID="{D0A59F7F-0CB5-43D0-95C2-67161A774523}" presName="childNode2tx" presStyleLbl="bgAcc1" presStyleIdx="1" presStyleCnt="5">
        <dgm:presLayoutVars>
          <dgm:bulletEnabled val="1"/>
        </dgm:presLayoutVars>
      </dgm:prSet>
      <dgm:spPr/>
    </dgm:pt>
    <dgm:pt modelId="{395A042B-E9F0-48BC-BAB9-EDFC9AE116F5}" type="pres">
      <dgm:prSet presAssocID="{D0A59F7F-0CB5-43D0-95C2-67161A774523}" presName="parentNode2" presStyleLbl="node1" presStyleIdx="1" presStyleCnt="5" custLinFactNeighborX="-36390" custLinFactNeighborY="452">
        <dgm:presLayoutVars>
          <dgm:chMax val="0"/>
          <dgm:bulletEnabled val="1"/>
        </dgm:presLayoutVars>
      </dgm:prSet>
      <dgm:spPr/>
    </dgm:pt>
    <dgm:pt modelId="{58AB55E0-C581-441D-BC9B-596BBCF05ABD}" type="pres">
      <dgm:prSet presAssocID="{D0A59F7F-0CB5-43D0-95C2-67161A774523}" presName="connSite2" presStyleCnt="0"/>
      <dgm:spPr/>
    </dgm:pt>
    <dgm:pt modelId="{4C058507-5386-4181-B44F-B79721922944}" type="pres">
      <dgm:prSet presAssocID="{8231C08C-3A91-4181-9C3E-E2FB94183BB1}" presName="Name18" presStyleLbl="sibTrans2D1" presStyleIdx="1" presStyleCnt="4" custLinFactNeighborY="-1625"/>
      <dgm:spPr/>
    </dgm:pt>
    <dgm:pt modelId="{C34540C8-93F9-4E54-AEE7-AA528020F329}" type="pres">
      <dgm:prSet presAssocID="{14A672FE-2624-4333-B26F-8D9F368F051E}" presName="composite1" presStyleCnt="0"/>
      <dgm:spPr/>
    </dgm:pt>
    <dgm:pt modelId="{517DC9A7-6AA6-414D-B983-C228E8787551}" type="pres">
      <dgm:prSet presAssocID="{14A672FE-2624-4333-B26F-8D9F368F051E}" presName="dummyNode1" presStyleLbl="node1" presStyleIdx="1" presStyleCnt="5"/>
      <dgm:spPr/>
    </dgm:pt>
    <dgm:pt modelId="{900FEF43-6A2C-4E94-9DE1-E9F51A7A91D3}" type="pres">
      <dgm:prSet presAssocID="{14A672FE-2624-4333-B26F-8D9F368F051E}" presName="childNode1" presStyleLbl="bgAcc1" presStyleIdx="2" presStyleCnt="5" custLinFactNeighborX="-71240" custLinFactNeighborY="-2609">
        <dgm:presLayoutVars>
          <dgm:bulletEnabled val="1"/>
        </dgm:presLayoutVars>
      </dgm:prSet>
      <dgm:spPr/>
    </dgm:pt>
    <dgm:pt modelId="{493DA059-B1D0-4C35-BD72-1C195C42789C}" type="pres">
      <dgm:prSet presAssocID="{14A672FE-2624-4333-B26F-8D9F368F051E}" presName="childNode1tx" presStyleLbl="bgAcc1" presStyleIdx="2" presStyleCnt="5">
        <dgm:presLayoutVars>
          <dgm:bulletEnabled val="1"/>
        </dgm:presLayoutVars>
      </dgm:prSet>
      <dgm:spPr/>
    </dgm:pt>
    <dgm:pt modelId="{7D66B053-14E5-4CD2-8042-7903A23A5098}" type="pres">
      <dgm:prSet presAssocID="{14A672FE-2624-4333-B26F-8D9F368F051E}" presName="parentNode1" presStyleLbl="node1" presStyleIdx="2" presStyleCnt="5" custLinFactNeighborX="-59988" custLinFactNeighborY="1339">
        <dgm:presLayoutVars>
          <dgm:chMax val="1"/>
          <dgm:bulletEnabled val="1"/>
        </dgm:presLayoutVars>
      </dgm:prSet>
      <dgm:spPr/>
    </dgm:pt>
    <dgm:pt modelId="{20F93723-EF2F-4A0F-8AAA-7191E78EF69F}" type="pres">
      <dgm:prSet presAssocID="{14A672FE-2624-4333-B26F-8D9F368F051E}" presName="connSite1" presStyleCnt="0"/>
      <dgm:spPr/>
    </dgm:pt>
    <dgm:pt modelId="{E1F63210-D9BC-44D3-9CAA-745402DBC55C}" type="pres">
      <dgm:prSet presAssocID="{DECAE4C9-9E04-406F-9898-43067B6A5A26}" presName="Name9" presStyleLbl="sibTrans2D1" presStyleIdx="2" presStyleCnt="4"/>
      <dgm:spPr/>
    </dgm:pt>
    <dgm:pt modelId="{F1811175-B617-4ED3-B7D7-EEB2F449C407}" type="pres">
      <dgm:prSet presAssocID="{55232B85-5D4D-4004-B2FA-FE8E8050CC5D}" presName="composite2" presStyleCnt="0"/>
      <dgm:spPr/>
    </dgm:pt>
    <dgm:pt modelId="{011C9630-865C-4E22-84C7-5B7C648575E0}" type="pres">
      <dgm:prSet presAssocID="{55232B85-5D4D-4004-B2FA-FE8E8050CC5D}" presName="dummyNode2" presStyleLbl="node1" presStyleIdx="2" presStyleCnt="5"/>
      <dgm:spPr/>
    </dgm:pt>
    <dgm:pt modelId="{A8933D84-391C-495C-83CA-C667AC2DB54E}" type="pres">
      <dgm:prSet presAssocID="{55232B85-5D4D-4004-B2FA-FE8E8050CC5D}" presName="childNode2" presStyleLbl="bgAcc1" presStyleIdx="3" presStyleCnt="5" custLinFactNeighborX="-50879" custLinFactNeighborY="-2673">
        <dgm:presLayoutVars>
          <dgm:bulletEnabled val="1"/>
        </dgm:presLayoutVars>
      </dgm:prSet>
      <dgm:spPr/>
    </dgm:pt>
    <dgm:pt modelId="{A99853B1-C64A-4B07-AFA7-1A2191C14D24}" type="pres">
      <dgm:prSet presAssocID="{55232B85-5D4D-4004-B2FA-FE8E8050CC5D}" presName="childNode2tx" presStyleLbl="bgAcc1" presStyleIdx="3" presStyleCnt="5">
        <dgm:presLayoutVars>
          <dgm:bulletEnabled val="1"/>
        </dgm:presLayoutVars>
      </dgm:prSet>
      <dgm:spPr/>
    </dgm:pt>
    <dgm:pt modelId="{35371D0B-0A29-4F20-873C-C4F3FB5F96DF}" type="pres">
      <dgm:prSet presAssocID="{55232B85-5D4D-4004-B2FA-FE8E8050CC5D}" presName="parentNode2" presStyleLbl="node1" presStyleIdx="3" presStyleCnt="5" custLinFactNeighborX="-48336" custLinFactNeighborY="-18628">
        <dgm:presLayoutVars>
          <dgm:chMax val="0"/>
          <dgm:bulletEnabled val="1"/>
        </dgm:presLayoutVars>
      </dgm:prSet>
      <dgm:spPr/>
    </dgm:pt>
    <dgm:pt modelId="{92A59426-F67C-441D-99BC-AD40294BE4A9}" type="pres">
      <dgm:prSet presAssocID="{55232B85-5D4D-4004-B2FA-FE8E8050CC5D}" presName="connSite2" presStyleCnt="0"/>
      <dgm:spPr/>
    </dgm:pt>
    <dgm:pt modelId="{EA8B7A15-AB85-4D20-9475-6338184114F9}" type="pres">
      <dgm:prSet presAssocID="{DCF40B36-B504-46EB-91B6-B2588656E3DA}" presName="Name18" presStyleLbl="sibTrans2D1" presStyleIdx="3" presStyleCnt="4"/>
      <dgm:spPr/>
    </dgm:pt>
    <dgm:pt modelId="{DEF592A1-158A-4F33-819F-611D4D58EAA0}" type="pres">
      <dgm:prSet presAssocID="{679C7EB5-C155-429A-9B3D-A16632A76FAE}" presName="composite1" presStyleCnt="0"/>
      <dgm:spPr/>
    </dgm:pt>
    <dgm:pt modelId="{4CFF7754-8BAD-445E-9035-30EE30BAC9AC}" type="pres">
      <dgm:prSet presAssocID="{679C7EB5-C155-429A-9B3D-A16632A76FAE}" presName="dummyNode1" presStyleLbl="node1" presStyleIdx="3" presStyleCnt="5"/>
      <dgm:spPr/>
    </dgm:pt>
    <dgm:pt modelId="{D09C4F12-DFC1-4C38-82C3-4C5BB34A040A}" type="pres">
      <dgm:prSet presAssocID="{679C7EB5-C155-429A-9B3D-A16632A76FAE}" presName="childNode1" presStyleLbl="bgAcc1" presStyleIdx="4" presStyleCnt="5" custLinFactX="30635" custLinFactNeighborX="100000" custLinFactNeighborY="-6303">
        <dgm:presLayoutVars>
          <dgm:bulletEnabled val="1"/>
        </dgm:presLayoutVars>
      </dgm:prSet>
      <dgm:spPr/>
    </dgm:pt>
    <dgm:pt modelId="{D68ADC99-9291-4960-9A3A-BF95D2E1106F}" type="pres">
      <dgm:prSet presAssocID="{679C7EB5-C155-429A-9B3D-A16632A76FAE}" presName="childNode1tx" presStyleLbl="bgAcc1" presStyleIdx="4" presStyleCnt="5">
        <dgm:presLayoutVars>
          <dgm:bulletEnabled val="1"/>
        </dgm:presLayoutVars>
      </dgm:prSet>
      <dgm:spPr/>
    </dgm:pt>
    <dgm:pt modelId="{E6DB86C1-34C5-45DF-9B03-77B71267454F}" type="pres">
      <dgm:prSet presAssocID="{679C7EB5-C155-429A-9B3D-A16632A76FAE}" presName="parentNode1" presStyleLbl="node1" presStyleIdx="4" presStyleCnt="5" custLinFactX="66427" custLinFactNeighborX="100000" custLinFactNeighborY="-15647">
        <dgm:presLayoutVars>
          <dgm:chMax val="1"/>
          <dgm:bulletEnabled val="1"/>
        </dgm:presLayoutVars>
      </dgm:prSet>
      <dgm:spPr/>
    </dgm:pt>
    <dgm:pt modelId="{B5C1F3B2-743B-42F3-887A-3B4397B50604}" type="pres">
      <dgm:prSet presAssocID="{679C7EB5-C155-429A-9B3D-A16632A76FAE}" presName="connSite1" presStyleCnt="0"/>
      <dgm:spPr/>
    </dgm:pt>
  </dgm:ptLst>
  <dgm:cxnLst>
    <dgm:cxn modelId="{52145401-6601-4E7A-8A0C-F6ACBF682491}" type="presOf" srcId="{55232B85-5D4D-4004-B2FA-FE8E8050CC5D}" destId="{35371D0B-0A29-4F20-873C-C4F3FB5F96DF}" srcOrd="0" destOrd="0" presId="urn:microsoft.com/office/officeart/2005/8/layout/hProcess4"/>
    <dgm:cxn modelId="{608C0C0C-F7D1-4551-B9B2-AB596CB4B856}" type="presOf" srcId="{8231C08C-3A91-4181-9C3E-E2FB94183BB1}" destId="{4C058507-5386-4181-B44F-B79721922944}" srcOrd="0" destOrd="0" presId="urn:microsoft.com/office/officeart/2005/8/layout/hProcess4"/>
    <dgm:cxn modelId="{1812FB0C-EB5A-49B0-82D0-2594BEA1B8C5}" type="presOf" srcId="{DCF40B36-B504-46EB-91B6-B2588656E3DA}" destId="{EA8B7A15-AB85-4D20-9475-6338184114F9}" srcOrd="0" destOrd="0" presId="urn:microsoft.com/office/officeart/2005/8/layout/hProcess4"/>
    <dgm:cxn modelId="{74E0790E-66DB-4589-97E3-DF8AC5DFFEAC}" type="presOf" srcId="{7754A969-69DE-4766-9825-A21381985638}" destId="{A8933D84-391C-495C-83CA-C667AC2DB54E}" srcOrd="0" destOrd="0" presId="urn:microsoft.com/office/officeart/2005/8/layout/hProcess4"/>
    <dgm:cxn modelId="{24F1621D-BDB2-47D5-8B83-9D976289E500}" type="presOf" srcId="{67499861-95F5-4B53-B355-EAE3F0CE4CB2}" destId="{3F2AFCEA-7279-4683-BEA2-FCE769822594}" srcOrd="0" destOrd="1" presId="urn:microsoft.com/office/officeart/2005/8/layout/hProcess4"/>
    <dgm:cxn modelId="{E2E4411E-EDDB-4479-B4CC-5FFAF92EABE7}" srcId="{6D9DC653-0A2D-4EEC-B891-57AEE54B26DE}" destId="{DBB8BC31-5329-4C95-990B-B160919925DB}" srcOrd="0" destOrd="0" parTransId="{AD5430FA-1D5C-42BE-94A4-8969AA9A1D69}" sibTransId="{C5BECCC5-8D56-4951-BD41-1A0F3115551A}"/>
    <dgm:cxn modelId="{F2FC131F-3C61-47FF-88A6-EC3254043852}" type="presOf" srcId="{DBB8BC31-5329-4C95-990B-B160919925DB}" destId="{68D6BECB-ADB2-4595-8631-76A562090C57}" srcOrd="0" destOrd="0" presId="urn:microsoft.com/office/officeart/2005/8/layout/hProcess4"/>
    <dgm:cxn modelId="{BDA3D223-A5A0-410F-BAD0-223DF17A8979}" srcId="{D0A59F7F-0CB5-43D0-95C2-67161A774523}" destId="{D9A924C6-6444-42F7-9298-0FB3449EBDA7}" srcOrd="0" destOrd="0" parTransId="{BD4DB8BC-2D72-4246-8FE2-617E38EFA332}" sibTransId="{7120AC0A-6DE4-4072-AF3D-FD166F81D215}"/>
    <dgm:cxn modelId="{E247BE2A-68F9-4837-9B53-3D02D3A31BBA}" type="presOf" srcId="{4461CB96-49A7-4A39-80E4-D4847F6C44EF}" destId="{900FEF43-6A2C-4E94-9DE1-E9F51A7A91D3}" srcOrd="0" destOrd="0" presId="urn:microsoft.com/office/officeart/2005/8/layout/hProcess4"/>
    <dgm:cxn modelId="{1580435B-1E19-4DDC-8FE3-DB8DBFE6872C}" srcId="{6D9DC653-0A2D-4EEC-B891-57AEE54B26DE}" destId="{55232B85-5D4D-4004-B2FA-FE8E8050CC5D}" srcOrd="3" destOrd="0" parTransId="{CA65ABC3-42A8-49E9-9935-2EF724946254}" sibTransId="{DCF40B36-B504-46EB-91B6-B2588656E3DA}"/>
    <dgm:cxn modelId="{5F484F41-B168-4DDF-96F3-80DED99C5ABC}" type="presOf" srcId="{1089327C-D9BB-4B6D-84B5-F092BF3F12F0}" destId="{900FEF43-6A2C-4E94-9DE1-E9F51A7A91D3}" srcOrd="0" destOrd="1" presId="urn:microsoft.com/office/officeart/2005/8/layout/hProcess4"/>
    <dgm:cxn modelId="{6187A661-4DDD-44FA-8BC9-AAF7FEFC3111}" type="presOf" srcId="{679C7EB5-C155-429A-9B3D-A16632A76FAE}" destId="{E6DB86C1-34C5-45DF-9B03-77B71267454F}" srcOrd="0" destOrd="0" presId="urn:microsoft.com/office/officeart/2005/8/layout/hProcess4"/>
    <dgm:cxn modelId="{90277544-50A5-4C4B-A642-0B2473111110}" srcId="{6D9DC653-0A2D-4EEC-B891-57AEE54B26DE}" destId="{14A672FE-2624-4333-B26F-8D9F368F051E}" srcOrd="2" destOrd="0" parTransId="{28965340-3F6D-49EE-8A4F-BC48075C3377}" sibTransId="{DECAE4C9-9E04-406F-9898-43067B6A5A26}"/>
    <dgm:cxn modelId="{F1CD3A45-4B47-44C4-A609-11F63DDCB9A5}" srcId="{D0A59F7F-0CB5-43D0-95C2-67161A774523}" destId="{67499861-95F5-4B53-B355-EAE3F0CE4CB2}" srcOrd="1" destOrd="0" parTransId="{0A55FCC3-9546-466B-BCBC-AF6B48988F71}" sibTransId="{C5262681-8C4E-499E-98E1-FEDD65897362}"/>
    <dgm:cxn modelId="{0E6E166B-F077-45EE-ABD3-80ACB7E78531}" type="presOf" srcId="{D0A59F7F-0CB5-43D0-95C2-67161A774523}" destId="{395A042B-E9F0-48BC-BAB9-EDFC9AE116F5}" srcOrd="0" destOrd="0" presId="urn:microsoft.com/office/officeart/2005/8/layout/hProcess4"/>
    <dgm:cxn modelId="{09EBDA59-52F6-4418-883C-BD03F8A1ED69}" type="presOf" srcId="{1089327C-D9BB-4B6D-84B5-F092BF3F12F0}" destId="{493DA059-B1D0-4C35-BD72-1C195C42789C}" srcOrd="1" destOrd="1" presId="urn:microsoft.com/office/officeart/2005/8/layout/hProcess4"/>
    <dgm:cxn modelId="{A616587E-247E-44DC-B033-AFE82E2665D2}" type="presOf" srcId="{337BF192-17C0-4B5C-BE99-9B0A4993263F}" destId="{A99853B1-C64A-4B07-AFA7-1A2191C14D24}" srcOrd="1" destOrd="1" presId="urn:microsoft.com/office/officeart/2005/8/layout/hProcess4"/>
    <dgm:cxn modelId="{82789C8C-FBF5-4A5C-A707-82B28626FE96}" type="presOf" srcId="{7754A969-69DE-4766-9825-A21381985638}" destId="{A99853B1-C64A-4B07-AFA7-1A2191C14D24}" srcOrd="1" destOrd="0" presId="urn:microsoft.com/office/officeart/2005/8/layout/hProcess4"/>
    <dgm:cxn modelId="{9303E48D-B9F6-4F30-9D66-DA98AF4449A7}" srcId="{14A672FE-2624-4333-B26F-8D9F368F051E}" destId="{1089327C-D9BB-4B6D-84B5-F092BF3F12F0}" srcOrd="1" destOrd="0" parTransId="{9FAF8380-D4A4-4309-A98E-14D35B3685D4}" sibTransId="{E129BEE1-FA02-4A06-ACB2-26080115F481}"/>
    <dgm:cxn modelId="{E1D4D795-265C-4D67-8504-A1B22000845F}" srcId="{14A672FE-2624-4333-B26F-8D9F368F051E}" destId="{4461CB96-49A7-4A39-80E4-D4847F6C44EF}" srcOrd="0" destOrd="0" parTransId="{5E34F842-653D-4275-BBA2-33F5210F704C}" sibTransId="{72CE3686-580D-4C7F-AFB5-192E8A6C925C}"/>
    <dgm:cxn modelId="{ADDDA5A0-899B-4970-B91C-85022F3D4C65}" type="presOf" srcId="{14A672FE-2624-4333-B26F-8D9F368F051E}" destId="{7D66B053-14E5-4CD2-8042-7903A23A5098}" srcOrd="0" destOrd="0" presId="urn:microsoft.com/office/officeart/2005/8/layout/hProcess4"/>
    <dgm:cxn modelId="{317A93A4-11F2-4AA9-B4DB-E872B5F7D5B5}" srcId="{6D9DC653-0A2D-4EEC-B891-57AEE54B26DE}" destId="{D0A59F7F-0CB5-43D0-95C2-67161A774523}" srcOrd="1" destOrd="0" parTransId="{55FB0188-E3E9-4C36-A9C7-B2859B25D066}" sibTransId="{8231C08C-3A91-4181-9C3E-E2FB94183BB1}"/>
    <dgm:cxn modelId="{35A8F8B5-9106-40AF-AEDC-795E9788E4B3}" type="presOf" srcId="{F453E4D3-46D5-468A-9C94-F776F5BAC6EF}" destId="{678695CA-64E6-45E4-9D93-3CB556C8355E}" srcOrd="1" destOrd="0" presId="urn:microsoft.com/office/officeart/2005/8/layout/hProcess4"/>
    <dgm:cxn modelId="{89200AC5-6B80-4BE1-9C8F-10FC27BF3E0A}" type="presOf" srcId="{C5BECCC5-8D56-4951-BD41-1A0F3115551A}" destId="{6EB6CFBE-9F32-453D-8E42-A78CF3FFD7E5}" srcOrd="0" destOrd="0" presId="urn:microsoft.com/office/officeart/2005/8/layout/hProcess4"/>
    <dgm:cxn modelId="{41C349CD-62B4-4D7F-84C5-0E810D9A27B5}" type="presOf" srcId="{D9A924C6-6444-42F7-9298-0FB3449EBDA7}" destId="{87421DCA-4C05-4B50-A300-940F001EA6D0}" srcOrd="1" destOrd="0" presId="urn:microsoft.com/office/officeart/2005/8/layout/hProcess4"/>
    <dgm:cxn modelId="{7516CFCD-F423-4F3C-A79E-9F3E94B7E680}" type="presOf" srcId="{D9A924C6-6444-42F7-9298-0FB3449EBDA7}" destId="{3F2AFCEA-7279-4683-BEA2-FCE769822594}" srcOrd="0" destOrd="0" presId="urn:microsoft.com/office/officeart/2005/8/layout/hProcess4"/>
    <dgm:cxn modelId="{ADDAAED8-54EC-44AC-9D19-363FEAFF9E1C}" srcId="{55232B85-5D4D-4004-B2FA-FE8E8050CC5D}" destId="{7754A969-69DE-4766-9825-A21381985638}" srcOrd="0" destOrd="0" parTransId="{3384948B-D3D4-47AA-AA63-660FD267F4E6}" sibTransId="{E40E0490-1B3B-47EB-B58A-5467A181026D}"/>
    <dgm:cxn modelId="{A999EEDA-FDEE-49EB-BA11-84FCBFCD7417}" type="presOf" srcId="{4461CB96-49A7-4A39-80E4-D4847F6C44EF}" destId="{493DA059-B1D0-4C35-BD72-1C195C42789C}" srcOrd="1" destOrd="0" presId="urn:microsoft.com/office/officeart/2005/8/layout/hProcess4"/>
    <dgm:cxn modelId="{7C3686DE-F51E-4D58-B0CA-EE13C21F85CF}" srcId="{DBB8BC31-5329-4C95-990B-B160919925DB}" destId="{F453E4D3-46D5-468A-9C94-F776F5BAC6EF}" srcOrd="0" destOrd="0" parTransId="{C87199BA-63C5-44C5-9908-E251C842A1B5}" sibTransId="{F040F3DD-6C32-474B-AF43-3BF303924410}"/>
    <dgm:cxn modelId="{E08B87DE-E037-4E5A-8093-ADEC60F7E8BB}" type="presOf" srcId="{67499861-95F5-4B53-B355-EAE3F0CE4CB2}" destId="{87421DCA-4C05-4B50-A300-940F001EA6D0}" srcOrd="1" destOrd="1" presId="urn:microsoft.com/office/officeart/2005/8/layout/hProcess4"/>
    <dgm:cxn modelId="{2A1B2DE3-2260-4AAB-AD04-DC51D9DEF77C}" type="presOf" srcId="{DECAE4C9-9E04-406F-9898-43067B6A5A26}" destId="{E1F63210-D9BC-44D3-9CAA-745402DBC55C}" srcOrd="0" destOrd="0" presId="urn:microsoft.com/office/officeart/2005/8/layout/hProcess4"/>
    <dgm:cxn modelId="{7D85C7E6-D623-4F8F-BA0C-12E203FB6D35}" type="presOf" srcId="{337BF192-17C0-4B5C-BE99-9B0A4993263F}" destId="{A8933D84-391C-495C-83CA-C667AC2DB54E}" srcOrd="0" destOrd="1" presId="urn:microsoft.com/office/officeart/2005/8/layout/hProcess4"/>
    <dgm:cxn modelId="{A65AA8EB-3A23-4D45-89E9-DF137DBE0192}" type="presOf" srcId="{6D9DC653-0A2D-4EEC-B891-57AEE54B26DE}" destId="{AB03DE42-200A-4AC7-A4DE-EE8A68ED82E4}" srcOrd="0" destOrd="0" presId="urn:microsoft.com/office/officeart/2005/8/layout/hProcess4"/>
    <dgm:cxn modelId="{0E35B2F3-00A7-41E3-BBB2-190D96D78717}" type="presOf" srcId="{F453E4D3-46D5-468A-9C94-F776F5BAC6EF}" destId="{5B460F90-3DF1-4627-A2AC-2639FB86FFFF}" srcOrd="0" destOrd="0" presId="urn:microsoft.com/office/officeart/2005/8/layout/hProcess4"/>
    <dgm:cxn modelId="{19820AF8-66B3-4BE6-8BDC-0EBF78E1A1B2}" srcId="{6D9DC653-0A2D-4EEC-B891-57AEE54B26DE}" destId="{679C7EB5-C155-429A-9B3D-A16632A76FAE}" srcOrd="4" destOrd="0" parTransId="{3322A26E-03F6-43DC-9203-282C09C22065}" sibTransId="{958DA60B-28FB-4085-8C04-EF3712C387E5}"/>
    <dgm:cxn modelId="{94AF5EFD-C871-4C69-BB46-EABCFD0908BE}" srcId="{55232B85-5D4D-4004-B2FA-FE8E8050CC5D}" destId="{337BF192-17C0-4B5C-BE99-9B0A4993263F}" srcOrd="1" destOrd="0" parTransId="{8D4A78EE-5355-4220-A416-5666CF119E69}" sibTransId="{E6253925-2835-462C-9EFF-4881B3DE8540}"/>
    <dgm:cxn modelId="{A1A05FE2-F5A3-4502-BC74-D385A5AB51DE}" type="presParOf" srcId="{AB03DE42-200A-4AC7-A4DE-EE8A68ED82E4}" destId="{01B0A675-66AF-4936-B687-025CE1540701}" srcOrd="0" destOrd="0" presId="urn:microsoft.com/office/officeart/2005/8/layout/hProcess4"/>
    <dgm:cxn modelId="{7EC310FD-F43F-4D74-88DC-A853F9A65440}" type="presParOf" srcId="{AB03DE42-200A-4AC7-A4DE-EE8A68ED82E4}" destId="{BBD2FB40-479B-4956-882C-7D1867EC0393}" srcOrd="1" destOrd="0" presId="urn:microsoft.com/office/officeart/2005/8/layout/hProcess4"/>
    <dgm:cxn modelId="{BDD92642-22A3-48EF-A73A-1F274CF7B581}" type="presParOf" srcId="{AB03DE42-200A-4AC7-A4DE-EE8A68ED82E4}" destId="{B268C341-0636-449A-B3B1-9071F46075B8}" srcOrd="2" destOrd="0" presId="urn:microsoft.com/office/officeart/2005/8/layout/hProcess4"/>
    <dgm:cxn modelId="{95B5E818-BC95-4446-B8D1-049EC51D8892}" type="presParOf" srcId="{B268C341-0636-449A-B3B1-9071F46075B8}" destId="{4CC4BFFA-F3FC-410E-9578-2F5A886CF994}" srcOrd="0" destOrd="0" presId="urn:microsoft.com/office/officeart/2005/8/layout/hProcess4"/>
    <dgm:cxn modelId="{05F07565-32DC-4482-95FB-9423F57F0450}" type="presParOf" srcId="{4CC4BFFA-F3FC-410E-9578-2F5A886CF994}" destId="{AFB09029-4C3B-4E77-ACF0-7FA6A2385721}" srcOrd="0" destOrd="0" presId="urn:microsoft.com/office/officeart/2005/8/layout/hProcess4"/>
    <dgm:cxn modelId="{53FC83FF-69AC-4BAE-B83B-7ABECCD03641}" type="presParOf" srcId="{4CC4BFFA-F3FC-410E-9578-2F5A886CF994}" destId="{5B460F90-3DF1-4627-A2AC-2639FB86FFFF}" srcOrd="1" destOrd="0" presId="urn:microsoft.com/office/officeart/2005/8/layout/hProcess4"/>
    <dgm:cxn modelId="{B40D7CFE-47A8-4BB8-B90B-3BC4630D6A8A}" type="presParOf" srcId="{4CC4BFFA-F3FC-410E-9578-2F5A886CF994}" destId="{678695CA-64E6-45E4-9D93-3CB556C8355E}" srcOrd="2" destOrd="0" presId="urn:microsoft.com/office/officeart/2005/8/layout/hProcess4"/>
    <dgm:cxn modelId="{D3EFE3CD-9837-4E02-8C10-113D0CF79C84}" type="presParOf" srcId="{4CC4BFFA-F3FC-410E-9578-2F5A886CF994}" destId="{68D6BECB-ADB2-4595-8631-76A562090C57}" srcOrd="3" destOrd="0" presId="urn:microsoft.com/office/officeart/2005/8/layout/hProcess4"/>
    <dgm:cxn modelId="{4A00003C-B1BE-4362-86D0-96DD35E92EFF}" type="presParOf" srcId="{4CC4BFFA-F3FC-410E-9578-2F5A886CF994}" destId="{CE39F9B2-5CF7-4D6D-A602-4C2CD7032160}" srcOrd="4" destOrd="0" presId="urn:microsoft.com/office/officeart/2005/8/layout/hProcess4"/>
    <dgm:cxn modelId="{A3601431-CEDA-4D27-AB28-054D5FA8C060}" type="presParOf" srcId="{B268C341-0636-449A-B3B1-9071F46075B8}" destId="{6EB6CFBE-9F32-453D-8E42-A78CF3FFD7E5}" srcOrd="1" destOrd="0" presId="urn:microsoft.com/office/officeart/2005/8/layout/hProcess4"/>
    <dgm:cxn modelId="{851B04F0-5C32-493A-AEE1-C8342BB7C8E6}" type="presParOf" srcId="{B268C341-0636-449A-B3B1-9071F46075B8}" destId="{B94FCF81-B4DB-451C-978E-68DF3E02AF9D}" srcOrd="2" destOrd="0" presId="urn:microsoft.com/office/officeart/2005/8/layout/hProcess4"/>
    <dgm:cxn modelId="{F4E699B5-FB80-4E6E-8BC6-EB090BF3DE77}" type="presParOf" srcId="{B94FCF81-B4DB-451C-978E-68DF3E02AF9D}" destId="{8B903180-4E24-4D26-A6A9-438967DF2716}" srcOrd="0" destOrd="0" presId="urn:microsoft.com/office/officeart/2005/8/layout/hProcess4"/>
    <dgm:cxn modelId="{AC4CBA3B-DC06-4A32-8B62-E147F20D4D3E}" type="presParOf" srcId="{B94FCF81-B4DB-451C-978E-68DF3E02AF9D}" destId="{3F2AFCEA-7279-4683-BEA2-FCE769822594}" srcOrd="1" destOrd="0" presId="urn:microsoft.com/office/officeart/2005/8/layout/hProcess4"/>
    <dgm:cxn modelId="{EF681B71-346E-40B8-91B0-8EABBE66BD51}" type="presParOf" srcId="{B94FCF81-B4DB-451C-978E-68DF3E02AF9D}" destId="{87421DCA-4C05-4B50-A300-940F001EA6D0}" srcOrd="2" destOrd="0" presId="urn:microsoft.com/office/officeart/2005/8/layout/hProcess4"/>
    <dgm:cxn modelId="{3CCB6D85-EA0B-4D23-9EDD-082FA7B7ED93}" type="presParOf" srcId="{B94FCF81-B4DB-451C-978E-68DF3E02AF9D}" destId="{395A042B-E9F0-48BC-BAB9-EDFC9AE116F5}" srcOrd="3" destOrd="0" presId="urn:microsoft.com/office/officeart/2005/8/layout/hProcess4"/>
    <dgm:cxn modelId="{70EEFD64-E353-4CC6-9A69-446E8FD842BC}" type="presParOf" srcId="{B94FCF81-B4DB-451C-978E-68DF3E02AF9D}" destId="{58AB55E0-C581-441D-BC9B-596BBCF05ABD}" srcOrd="4" destOrd="0" presId="urn:microsoft.com/office/officeart/2005/8/layout/hProcess4"/>
    <dgm:cxn modelId="{A3C7FCD8-DCB6-4758-A92F-9AE7E7028525}" type="presParOf" srcId="{B268C341-0636-449A-B3B1-9071F46075B8}" destId="{4C058507-5386-4181-B44F-B79721922944}" srcOrd="3" destOrd="0" presId="urn:microsoft.com/office/officeart/2005/8/layout/hProcess4"/>
    <dgm:cxn modelId="{22742B6A-4205-4101-A20F-6C4537A28FF6}" type="presParOf" srcId="{B268C341-0636-449A-B3B1-9071F46075B8}" destId="{C34540C8-93F9-4E54-AEE7-AA528020F329}" srcOrd="4" destOrd="0" presId="urn:microsoft.com/office/officeart/2005/8/layout/hProcess4"/>
    <dgm:cxn modelId="{2418E806-D38D-486F-8ACB-C1B535C0F6E6}" type="presParOf" srcId="{C34540C8-93F9-4E54-AEE7-AA528020F329}" destId="{517DC9A7-6AA6-414D-B983-C228E8787551}" srcOrd="0" destOrd="0" presId="urn:microsoft.com/office/officeart/2005/8/layout/hProcess4"/>
    <dgm:cxn modelId="{A86950DF-9DFB-46F9-9613-ACAA395EE748}" type="presParOf" srcId="{C34540C8-93F9-4E54-AEE7-AA528020F329}" destId="{900FEF43-6A2C-4E94-9DE1-E9F51A7A91D3}" srcOrd="1" destOrd="0" presId="urn:microsoft.com/office/officeart/2005/8/layout/hProcess4"/>
    <dgm:cxn modelId="{C4D54C53-32B0-4416-97A9-965A0F09F9FA}" type="presParOf" srcId="{C34540C8-93F9-4E54-AEE7-AA528020F329}" destId="{493DA059-B1D0-4C35-BD72-1C195C42789C}" srcOrd="2" destOrd="0" presId="urn:microsoft.com/office/officeart/2005/8/layout/hProcess4"/>
    <dgm:cxn modelId="{BCF27884-F079-45CF-8C4F-79832E091BC3}" type="presParOf" srcId="{C34540C8-93F9-4E54-AEE7-AA528020F329}" destId="{7D66B053-14E5-4CD2-8042-7903A23A5098}" srcOrd="3" destOrd="0" presId="urn:microsoft.com/office/officeart/2005/8/layout/hProcess4"/>
    <dgm:cxn modelId="{5D17EF15-C5CE-4C87-BE66-FD2D09562AC0}" type="presParOf" srcId="{C34540C8-93F9-4E54-AEE7-AA528020F329}" destId="{20F93723-EF2F-4A0F-8AAA-7191E78EF69F}" srcOrd="4" destOrd="0" presId="urn:microsoft.com/office/officeart/2005/8/layout/hProcess4"/>
    <dgm:cxn modelId="{2FFAEC1A-970B-4290-9C33-AD65FC12AD38}" type="presParOf" srcId="{B268C341-0636-449A-B3B1-9071F46075B8}" destId="{E1F63210-D9BC-44D3-9CAA-745402DBC55C}" srcOrd="5" destOrd="0" presId="urn:microsoft.com/office/officeart/2005/8/layout/hProcess4"/>
    <dgm:cxn modelId="{AAC874C7-BF16-4D93-BEA6-D5FCF7856A45}" type="presParOf" srcId="{B268C341-0636-449A-B3B1-9071F46075B8}" destId="{F1811175-B617-4ED3-B7D7-EEB2F449C407}" srcOrd="6" destOrd="0" presId="urn:microsoft.com/office/officeart/2005/8/layout/hProcess4"/>
    <dgm:cxn modelId="{10747D69-6946-43D4-98F1-B88195E409A7}" type="presParOf" srcId="{F1811175-B617-4ED3-B7D7-EEB2F449C407}" destId="{011C9630-865C-4E22-84C7-5B7C648575E0}" srcOrd="0" destOrd="0" presId="urn:microsoft.com/office/officeart/2005/8/layout/hProcess4"/>
    <dgm:cxn modelId="{DD0D3117-AB12-46FA-A0E8-ED5776848E58}" type="presParOf" srcId="{F1811175-B617-4ED3-B7D7-EEB2F449C407}" destId="{A8933D84-391C-495C-83CA-C667AC2DB54E}" srcOrd="1" destOrd="0" presId="urn:microsoft.com/office/officeart/2005/8/layout/hProcess4"/>
    <dgm:cxn modelId="{3C3AE812-307E-4947-97F5-E87BD712D344}" type="presParOf" srcId="{F1811175-B617-4ED3-B7D7-EEB2F449C407}" destId="{A99853B1-C64A-4B07-AFA7-1A2191C14D24}" srcOrd="2" destOrd="0" presId="urn:microsoft.com/office/officeart/2005/8/layout/hProcess4"/>
    <dgm:cxn modelId="{D331DC44-06FA-43E4-ADA5-AE33C48DA708}" type="presParOf" srcId="{F1811175-B617-4ED3-B7D7-EEB2F449C407}" destId="{35371D0B-0A29-4F20-873C-C4F3FB5F96DF}" srcOrd="3" destOrd="0" presId="urn:microsoft.com/office/officeart/2005/8/layout/hProcess4"/>
    <dgm:cxn modelId="{3927E18A-54DD-455D-8218-7ABF532CE954}" type="presParOf" srcId="{F1811175-B617-4ED3-B7D7-EEB2F449C407}" destId="{92A59426-F67C-441D-99BC-AD40294BE4A9}" srcOrd="4" destOrd="0" presId="urn:microsoft.com/office/officeart/2005/8/layout/hProcess4"/>
    <dgm:cxn modelId="{A85F5465-0D35-4490-B454-D37EAC014E6B}" type="presParOf" srcId="{B268C341-0636-449A-B3B1-9071F46075B8}" destId="{EA8B7A15-AB85-4D20-9475-6338184114F9}" srcOrd="7" destOrd="0" presId="urn:microsoft.com/office/officeart/2005/8/layout/hProcess4"/>
    <dgm:cxn modelId="{CA07F0B6-9390-46D4-9896-09732E1AFDDC}" type="presParOf" srcId="{B268C341-0636-449A-B3B1-9071F46075B8}" destId="{DEF592A1-158A-4F33-819F-611D4D58EAA0}" srcOrd="8" destOrd="0" presId="urn:microsoft.com/office/officeart/2005/8/layout/hProcess4"/>
    <dgm:cxn modelId="{FBD00009-E004-407D-A87F-36F1982ABEED}" type="presParOf" srcId="{DEF592A1-158A-4F33-819F-611D4D58EAA0}" destId="{4CFF7754-8BAD-445E-9035-30EE30BAC9AC}" srcOrd="0" destOrd="0" presId="urn:microsoft.com/office/officeart/2005/8/layout/hProcess4"/>
    <dgm:cxn modelId="{F01B6F0C-2B0D-42B0-AD04-B7C1C2F87D5F}" type="presParOf" srcId="{DEF592A1-158A-4F33-819F-611D4D58EAA0}" destId="{D09C4F12-DFC1-4C38-82C3-4C5BB34A040A}" srcOrd="1" destOrd="0" presId="urn:microsoft.com/office/officeart/2005/8/layout/hProcess4"/>
    <dgm:cxn modelId="{32E36877-F67F-4E8D-9EE6-18096FBFE8C7}" type="presParOf" srcId="{DEF592A1-158A-4F33-819F-611D4D58EAA0}" destId="{D68ADC99-9291-4960-9A3A-BF95D2E1106F}" srcOrd="2" destOrd="0" presId="urn:microsoft.com/office/officeart/2005/8/layout/hProcess4"/>
    <dgm:cxn modelId="{A00667A1-9266-4156-B953-05FA42985885}" type="presParOf" srcId="{DEF592A1-158A-4F33-819F-611D4D58EAA0}" destId="{E6DB86C1-34C5-45DF-9B03-77B71267454F}" srcOrd="3" destOrd="0" presId="urn:microsoft.com/office/officeart/2005/8/layout/hProcess4"/>
    <dgm:cxn modelId="{9DE3A141-5965-4BFF-84BB-F9A436C69B57}" type="presParOf" srcId="{DEF592A1-158A-4F33-819F-611D4D58EAA0}" destId="{B5C1F3B2-743B-42F3-887A-3B4397B50604}"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73D75C24-798F-4624-B76F-350AE46C8FB1}">
      <dgm:prSet phldrT="[Text]"/>
      <dgm:spPr/>
      <dgm:t>
        <a:bodyPr/>
        <a:lstStyle/>
        <a:p>
          <a:r>
            <a:rPr lang="de-DE"/>
            <a:t>1977</a:t>
          </a:r>
        </a:p>
      </dgm:t>
    </dgm:pt>
    <dgm:pt modelId="{606CDCC1-43A8-42C8-9A4C-6AF324C4BABE}" type="parTrans" cxnId="{9DB63E97-8760-4EAA-BF94-D49CB68552C5}">
      <dgm:prSet/>
      <dgm:spPr/>
      <dgm:t>
        <a:bodyPr/>
        <a:lstStyle/>
        <a:p>
          <a:endParaRPr lang="de-DE"/>
        </a:p>
      </dgm:t>
    </dgm:pt>
    <dgm:pt modelId="{EA8D7670-CA33-4F2A-9B33-A2CD36942FAA}" type="sibTrans" cxnId="{9DB63E97-8760-4EAA-BF94-D49CB68552C5}">
      <dgm:prSet/>
      <dgm:spPr/>
      <dgm:t>
        <a:bodyPr/>
        <a:lstStyle/>
        <a:p>
          <a:endParaRPr lang="de-DE"/>
        </a:p>
      </dgm:t>
    </dgm:pt>
    <dgm:pt modelId="{1F45EF90-2CF2-4B04-B191-2A822D00E48F}">
      <dgm:prSet phldrT="[Text]"/>
      <dgm:spPr/>
      <dgm:t>
        <a:bodyPr/>
        <a:lstStyle/>
        <a:p>
          <a:r>
            <a:rPr lang="de-DE"/>
            <a:t>2011</a:t>
          </a:r>
        </a:p>
      </dgm:t>
    </dgm:pt>
    <dgm:pt modelId="{B94DBA35-BD7D-4ABA-9692-DEF97419469C}" type="parTrans" cxnId="{A0845E4F-5149-4CE2-BBD6-65496A63B6D8}">
      <dgm:prSet/>
      <dgm:spPr/>
      <dgm:t>
        <a:bodyPr/>
        <a:lstStyle/>
        <a:p>
          <a:endParaRPr lang="de-DE"/>
        </a:p>
      </dgm:t>
    </dgm:pt>
    <dgm:pt modelId="{2EFDF082-818E-4C1E-AF14-0C5E1B26D038}" type="sibTrans" cxnId="{A0845E4F-5149-4CE2-BBD6-65496A63B6D8}">
      <dgm:prSet/>
      <dgm:spPr/>
      <dgm:t>
        <a:bodyPr/>
        <a:lstStyle/>
        <a:p>
          <a:endParaRPr lang="de-DE"/>
        </a:p>
      </dgm:t>
    </dgm:pt>
    <dgm:pt modelId="{47318048-EBF7-4137-9E49-F7E8D68AEDE3}">
      <dgm:prSet phldrT="[Text]"/>
      <dgm:spPr/>
      <dgm:t>
        <a:bodyPr/>
        <a:lstStyle/>
        <a:p>
          <a:pPr algn="ctr">
            <a:buNone/>
          </a:pPr>
          <a:r>
            <a:rPr lang="de-DE" dirty="0"/>
            <a:t>Erste PCs werden verkauft</a:t>
          </a:r>
        </a:p>
      </dgm:t>
    </dgm:pt>
    <dgm:pt modelId="{328D9782-3F08-4D45-88AB-45D41B401776}" type="parTrans" cxnId="{40E5AF73-5380-44C6-BB44-BF0AA9DD268E}">
      <dgm:prSet/>
      <dgm:spPr/>
      <dgm:t>
        <a:bodyPr/>
        <a:lstStyle/>
        <a:p>
          <a:endParaRPr lang="de-DE"/>
        </a:p>
      </dgm:t>
    </dgm:pt>
    <dgm:pt modelId="{E562A685-A8AF-4F04-8313-7F63442D4856}" type="sibTrans" cxnId="{40E5AF73-5380-44C6-BB44-BF0AA9DD268E}">
      <dgm:prSet/>
      <dgm:spPr/>
      <dgm:t>
        <a:bodyPr/>
        <a:lstStyle/>
        <a:p>
          <a:endParaRPr lang="de-DE"/>
        </a:p>
      </dgm:t>
    </dgm:pt>
    <dgm:pt modelId="{5DDB1626-F290-4E22-8843-B10C0300535F}">
      <dgm:prSet phldrT="[Text]"/>
      <dgm:spPr/>
      <dgm:t>
        <a:bodyPr/>
        <a:lstStyle/>
        <a:p>
          <a:r>
            <a:rPr lang="de-DE"/>
            <a:t>1997</a:t>
          </a:r>
        </a:p>
      </dgm:t>
    </dgm:pt>
    <dgm:pt modelId="{57455577-3EC0-448C-9277-566818F1E968}" type="parTrans" cxnId="{140A7534-ADB1-4913-9479-12944B3AC709}">
      <dgm:prSet/>
      <dgm:spPr/>
      <dgm:t>
        <a:bodyPr/>
        <a:lstStyle/>
        <a:p>
          <a:endParaRPr lang="de-DE"/>
        </a:p>
      </dgm:t>
    </dgm:pt>
    <dgm:pt modelId="{5CF82B78-D51C-40CA-BB7B-422F692D0F8B}" type="sibTrans" cxnId="{140A7534-ADB1-4913-9479-12944B3AC709}">
      <dgm:prSet/>
      <dgm:spPr/>
      <dgm:t>
        <a:bodyPr/>
        <a:lstStyle/>
        <a:p>
          <a:endParaRPr lang="de-DE"/>
        </a:p>
      </dgm:t>
    </dgm:pt>
    <dgm:pt modelId="{6D9E964C-3F33-4AEA-B0D3-A3F08F5F4703}">
      <dgm:prSet phldrT="[Text]"/>
      <dgm:spPr/>
      <dgm:t>
        <a:bodyPr/>
        <a:lstStyle/>
        <a:p>
          <a:pPr algn="ctr">
            <a:buNone/>
          </a:pPr>
          <a:r>
            <a:rPr lang="de-DE" dirty="0"/>
            <a:t>IBM Deep Blue besiegt Schach Weltmeister</a:t>
          </a:r>
        </a:p>
      </dgm:t>
    </dgm:pt>
    <dgm:pt modelId="{824DE487-8B65-4EB0-A7CF-542D5993BBB0}" type="parTrans" cxnId="{AE818ED3-BEF1-42F0-A76D-70B09857811B}">
      <dgm:prSet/>
      <dgm:spPr/>
      <dgm:t>
        <a:bodyPr/>
        <a:lstStyle/>
        <a:p>
          <a:endParaRPr lang="de-DE"/>
        </a:p>
      </dgm:t>
    </dgm:pt>
    <dgm:pt modelId="{6C0B2DD8-7D03-47C3-83F7-200EBDC1772E}" type="sibTrans" cxnId="{AE818ED3-BEF1-42F0-A76D-70B09857811B}">
      <dgm:prSet/>
      <dgm:spPr/>
      <dgm:t>
        <a:bodyPr/>
        <a:lstStyle/>
        <a:p>
          <a:endParaRPr lang="de-DE"/>
        </a:p>
      </dgm:t>
    </dgm:pt>
    <dgm:pt modelId="{56AD4CA4-2B3C-42A9-B587-F35428EBCB16}">
      <dgm:prSet phldrT="[Text]"/>
      <dgm:spPr/>
      <dgm:t>
        <a:bodyPr/>
        <a:lstStyle/>
        <a:p>
          <a:pPr algn="ctr">
            <a:buNone/>
          </a:pPr>
          <a:r>
            <a:rPr lang="de-DE" dirty="0"/>
            <a:t>IBM Watson gewinnt </a:t>
          </a:r>
          <a:r>
            <a:rPr lang="de-DE" b="1" i="1" dirty="0"/>
            <a:t>Jeopardy!</a:t>
          </a:r>
          <a:endParaRPr lang="de-DE" dirty="0"/>
        </a:p>
      </dgm:t>
    </dgm:pt>
    <dgm:pt modelId="{C20FC3BA-C566-4344-B75F-09F2561AC4C2}" type="parTrans" cxnId="{A934B94E-1D48-4686-ADD7-5501DAA4D347}">
      <dgm:prSet/>
      <dgm:spPr/>
      <dgm:t>
        <a:bodyPr/>
        <a:lstStyle/>
        <a:p>
          <a:endParaRPr lang="de-DE"/>
        </a:p>
      </dgm:t>
    </dgm:pt>
    <dgm:pt modelId="{CB189B06-43B1-428F-8D6B-B7E86E505E73}" type="sibTrans" cxnId="{A934B94E-1D48-4686-ADD7-5501DAA4D347}">
      <dgm:prSet/>
      <dgm:spPr/>
      <dgm:t>
        <a:bodyPr/>
        <a:lstStyle/>
        <a:p>
          <a:endParaRPr lang="de-DE"/>
        </a:p>
      </dgm:t>
    </dgm:pt>
    <dgm:pt modelId="{BA911D7F-8C71-4004-B3CE-7CE150283BB6}">
      <dgm:prSet phldrT="[Text]"/>
      <dgm:spPr/>
      <dgm:t>
        <a:bodyPr/>
        <a:lstStyle/>
        <a:p>
          <a:endParaRPr lang="de-DE"/>
        </a:p>
      </dgm:t>
    </dgm:pt>
    <dgm:pt modelId="{4D6728E5-17FE-4F5E-8B10-FD18CE7108C5}" type="parTrans" cxnId="{08180E1C-E331-4143-BC6C-BF6D789CB53F}">
      <dgm:prSet/>
      <dgm:spPr/>
      <dgm:t>
        <a:bodyPr/>
        <a:lstStyle/>
        <a:p>
          <a:endParaRPr lang="de-DE"/>
        </a:p>
      </dgm:t>
    </dgm:pt>
    <dgm:pt modelId="{69D7671A-CE6A-411E-8B23-B068BD407F19}" type="sibTrans" cxnId="{08180E1C-E331-4143-BC6C-BF6D789CB53F}">
      <dgm:prSet/>
      <dgm:spPr/>
      <dgm:t>
        <a:bodyPr/>
        <a:lstStyle/>
        <a:p>
          <a:endParaRPr lang="de-DE"/>
        </a:p>
      </dgm:t>
    </dgm:pt>
    <dgm:pt modelId="{91F60409-69F8-4185-8FC3-65634596A0C8}">
      <dgm:prSet phldrT="[Text]"/>
      <dgm:spPr/>
      <dgm:t>
        <a:bodyPr/>
        <a:lstStyle/>
        <a:p>
          <a:endParaRPr lang="de-DE"/>
        </a:p>
      </dgm:t>
    </dgm:pt>
    <dgm:pt modelId="{385C0AD0-4C3C-4DA2-BB0F-C3D203A3D97D}" type="parTrans" cxnId="{D10A29BD-A419-4629-BCDF-58D44917A69C}">
      <dgm:prSet/>
      <dgm:spPr/>
      <dgm:t>
        <a:bodyPr/>
        <a:lstStyle/>
        <a:p>
          <a:endParaRPr lang="de-DE"/>
        </a:p>
      </dgm:t>
    </dgm:pt>
    <dgm:pt modelId="{88D2A323-8AB7-4B16-9218-648A2631468C}" type="sibTrans" cxnId="{D10A29BD-A419-4629-BCDF-58D44917A69C}">
      <dgm:prSet/>
      <dgm:spPr/>
      <dgm:t>
        <a:bodyPr/>
        <a:lstStyle/>
        <a:p>
          <a:endParaRPr lang="de-DE"/>
        </a:p>
      </dgm:t>
    </dgm:pt>
    <dgm:pt modelId="{0E72B661-82AF-4150-9749-B9E1CB38FC0C}">
      <dgm:prSet phldrT="[Text]"/>
      <dgm:spPr/>
      <dgm:t>
        <a:bodyPr/>
        <a:lstStyle/>
        <a:p>
          <a:endParaRPr lang="de-DE"/>
        </a:p>
      </dgm:t>
    </dgm:pt>
    <dgm:pt modelId="{117206D6-557F-4252-99D7-A342C0B1A1F0}" type="parTrans" cxnId="{24AF6BD9-7A2B-451D-BC31-5652E92404CC}">
      <dgm:prSet/>
      <dgm:spPr/>
      <dgm:t>
        <a:bodyPr/>
        <a:lstStyle/>
        <a:p>
          <a:endParaRPr lang="de-DE"/>
        </a:p>
      </dgm:t>
    </dgm:pt>
    <dgm:pt modelId="{B8691271-E2C5-4A3A-A214-A682ADFE3756}" type="sibTrans" cxnId="{24AF6BD9-7A2B-451D-BC31-5652E92404CC}">
      <dgm:prSet/>
      <dgm:spPr/>
      <dgm:t>
        <a:bodyPr/>
        <a:lstStyle/>
        <a:p>
          <a:endParaRPr lang="de-DE"/>
        </a:p>
      </dgm:t>
    </dgm:pt>
    <dgm:pt modelId="{2049E09D-6A86-42A2-A9A2-48E16A59A487}">
      <dgm:prSet phldrT="[Text]"/>
      <dgm:spPr/>
      <dgm:t>
        <a:bodyPr/>
        <a:lstStyle/>
        <a:p>
          <a:endParaRPr lang="de-DE"/>
        </a:p>
      </dgm:t>
    </dgm:pt>
    <dgm:pt modelId="{32A81544-75E1-4959-951A-A9DA1E49F2C3}" type="parTrans" cxnId="{2553B293-28D6-40DE-8BFF-D619D79CD8BD}">
      <dgm:prSet/>
      <dgm:spPr/>
      <dgm:t>
        <a:bodyPr/>
        <a:lstStyle/>
        <a:p>
          <a:endParaRPr lang="de-DE"/>
        </a:p>
      </dgm:t>
    </dgm:pt>
    <dgm:pt modelId="{4069D7BB-FC9C-45B6-B813-552DA207E20D}" type="sibTrans" cxnId="{2553B293-28D6-40DE-8BFF-D619D79CD8BD}">
      <dgm:prSet/>
      <dgm:spPr/>
      <dgm:t>
        <a:bodyPr/>
        <a:lstStyle/>
        <a:p>
          <a:endParaRPr lang="de-DE"/>
        </a:p>
      </dgm:t>
    </dgm:pt>
    <dgm:pt modelId="{A74C18DB-DE4E-461A-8599-AC2E0C133CBE}">
      <dgm:prSet phldrT="[Text]"/>
      <dgm:spPr/>
      <dgm:t>
        <a:bodyPr/>
        <a:lstStyle/>
        <a:p>
          <a:r>
            <a:rPr lang="de-DE"/>
            <a:t>2014</a:t>
          </a:r>
        </a:p>
      </dgm:t>
    </dgm:pt>
    <dgm:pt modelId="{1EFE48CA-6334-47B9-9AE4-4BB69CDE00B1}" type="parTrans" cxnId="{13E60C5F-A794-4DB2-810B-DC44E0FD1229}">
      <dgm:prSet/>
      <dgm:spPr/>
      <dgm:t>
        <a:bodyPr/>
        <a:lstStyle/>
        <a:p>
          <a:endParaRPr lang="de-DE"/>
        </a:p>
      </dgm:t>
    </dgm:pt>
    <dgm:pt modelId="{AB8DFABD-C9FE-4F8A-97E3-E3975A3BA768}" type="sibTrans" cxnId="{13E60C5F-A794-4DB2-810B-DC44E0FD1229}">
      <dgm:prSet/>
      <dgm:spPr/>
      <dgm:t>
        <a:bodyPr/>
        <a:lstStyle/>
        <a:p>
          <a:endParaRPr lang="de-DE"/>
        </a:p>
      </dgm:t>
    </dgm:pt>
    <dgm:pt modelId="{869D05D1-BD9C-4817-9658-A6DD59BE54E3}">
      <dgm:prSet phldrT="[Text]"/>
      <dgm:spPr/>
      <dgm:t>
        <a:bodyPr/>
        <a:lstStyle/>
        <a:p>
          <a:pPr algn="ctr">
            <a:buNone/>
          </a:pPr>
          <a:r>
            <a:rPr lang="de-DE" dirty="0"/>
            <a:t>Erste KI, die Bilder generieren kann (GAN)</a:t>
          </a:r>
        </a:p>
      </dgm:t>
    </dgm:pt>
    <dgm:pt modelId="{F2DE7D6F-323F-46A6-81E6-EA333CEE2191}" type="parTrans" cxnId="{C1F46AEA-40F9-4766-A4FB-874E918AF856}">
      <dgm:prSet/>
      <dgm:spPr/>
      <dgm:t>
        <a:bodyPr/>
        <a:lstStyle/>
        <a:p>
          <a:endParaRPr lang="de-DE"/>
        </a:p>
      </dgm:t>
    </dgm:pt>
    <dgm:pt modelId="{6FD89E9B-ABF7-4743-9142-F2DC05E8B419}" type="sibTrans" cxnId="{C1F46AEA-40F9-4766-A4FB-874E918AF856}">
      <dgm:prSet/>
      <dgm:spPr/>
      <dgm:t>
        <a:bodyPr/>
        <a:lstStyle/>
        <a:p>
          <a:endParaRPr lang="de-DE"/>
        </a:p>
      </dgm:t>
    </dgm:pt>
    <dgm:pt modelId="{DE2430CC-592E-4037-A5C2-B2993FC368AE}">
      <dgm:prSet phldrT="[Text]"/>
      <dgm:spPr/>
      <dgm:t>
        <a:bodyPr/>
        <a:lstStyle/>
        <a:p>
          <a:pPr algn="ctr">
            <a:buNone/>
          </a:pPr>
          <a:endParaRPr lang="de-DE" dirty="0"/>
        </a:p>
      </dgm:t>
    </dgm:pt>
    <dgm:pt modelId="{B97CD2AC-12C3-4306-80FC-76C98B353026}" type="parTrans" cxnId="{0EF4930A-48CE-4546-80D1-0C4E117C51A1}">
      <dgm:prSet/>
      <dgm:spPr/>
      <dgm:t>
        <a:bodyPr/>
        <a:lstStyle/>
        <a:p>
          <a:endParaRPr lang="de-DE"/>
        </a:p>
      </dgm:t>
    </dgm:pt>
    <dgm:pt modelId="{DEB73CD2-4CF4-4E7C-9304-193C8C08D854}" type="sibTrans" cxnId="{0EF4930A-48CE-4546-80D1-0C4E117C51A1}">
      <dgm:prSet/>
      <dgm:spPr/>
      <dgm:t>
        <a:bodyPr/>
        <a:lstStyle/>
        <a:p>
          <a:endParaRPr lang="de-DE"/>
        </a:p>
      </dgm:t>
    </dgm:pt>
    <dgm:pt modelId="{B16C67A8-8C1B-46EC-8709-4FE600B0488E}">
      <dgm:prSet phldrT="[Text]"/>
      <dgm:spPr/>
      <dgm:t>
        <a:bodyPr/>
        <a:lstStyle/>
        <a:p>
          <a:pPr algn="ctr">
            <a:buNone/>
          </a:pPr>
          <a:endParaRPr lang="de-DE" dirty="0"/>
        </a:p>
      </dgm:t>
    </dgm:pt>
    <dgm:pt modelId="{C4EEA02C-C85C-4B63-8AB7-B6D8E2E5A3F6}" type="parTrans" cxnId="{0EB06647-C780-4F2D-B20D-14907D0A6123}">
      <dgm:prSet/>
      <dgm:spPr/>
    </dgm:pt>
    <dgm:pt modelId="{D9937F10-60FB-4117-8EF4-715243B72764}" type="sibTrans" cxnId="{0EB06647-C780-4F2D-B20D-14907D0A6123}">
      <dgm:prSet/>
      <dgm:spPr/>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A75A7AA5-AF2B-482D-B4D9-8607926F3CFA}" type="pres">
      <dgm:prSet presAssocID="{91F60409-69F8-4185-8FC3-65634596A0C8}" presName="composite1" presStyleCnt="0"/>
      <dgm:spPr/>
    </dgm:pt>
    <dgm:pt modelId="{B690F18B-9225-4F01-8BBE-6F5BFCF73DA6}" type="pres">
      <dgm:prSet presAssocID="{91F60409-69F8-4185-8FC3-65634596A0C8}" presName="dummyNode1" presStyleLbl="node1" presStyleIdx="0" presStyleCnt="7"/>
      <dgm:spPr/>
    </dgm:pt>
    <dgm:pt modelId="{11830811-8E2B-41DF-A6F9-CAF68F6596C8}" type="pres">
      <dgm:prSet presAssocID="{91F60409-69F8-4185-8FC3-65634596A0C8}" presName="childNode1" presStyleLbl="bgAcc1" presStyleIdx="0" presStyleCnt="7" custLinFactX="-70839" custLinFactNeighborX="-100000" custLinFactNeighborY="3817">
        <dgm:presLayoutVars>
          <dgm:bulletEnabled val="1"/>
        </dgm:presLayoutVars>
      </dgm:prSet>
      <dgm:spPr/>
    </dgm:pt>
    <dgm:pt modelId="{0C589779-7980-416F-B4FD-5E2CEB456632}" type="pres">
      <dgm:prSet presAssocID="{91F60409-69F8-4185-8FC3-65634596A0C8}" presName="childNode1tx" presStyleLbl="bgAcc1" presStyleIdx="0" presStyleCnt="7">
        <dgm:presLayoutVars>
          <dgm:bulletEnabled val="1"/>
        </dgm:presLayoutVars>
      </dgm:prSet>
      <dgm:spPr/>
    </dgm:pt>
    <dgm:pt modelId="{404DAD27-574F-4669-8A94-FF247EE49A6E}" type="pres">
      <dgm:prSet presAssocID="{91F60409-69F8-4185-8FC3-65634596A0C8}" presName="parentNode1" presStyleLbl="node1" presStyleIdx="0" presStyleCnt="7" custLinFactX="-100000" custLinFactNeighborX="-114388" custLinFactNeighborY="16427">
        <dgm:presLayoutVars>
          <dgm:chMax val="1"/>
          <dgm:bulletEnabled val="1"/>
        </dgm:presLayoutVars>
      </dgm:prSet>
      <dgm:spPr/>
    </dgm:pt>
    <dgm:pt modelId="{169A225A-6B3A-407B-8B19-6E6DCD2F0B73}" type="pres">
      <dgm:prSet presAssocID="{91F60409-69F8-4185-8FC3-65634596A0C8}" presName="connSite1" presStyleCnt="0"/>
      <dgm:spPr/>
    </dgm:pt>
    <dgm:pt modelId="{1001EEEE-6616-4B26-9E72-CC6A6674CF92}" type="pres">
      <dgm:prSet presAssocID="{88D2A323-8AB7-4B16-9218-648A2631468C}" presName="Name9" presStyleLbl="sibTrans2D1" presStyleIdx="0" presStyleCnt="6"/>
      <dgm:spPr/>
    </dgm:pt>
    <dgm:pt modelId="{60CA7E6A-5B21-4229-A7B1-5B7F70404CA3}" type="pres">
      <dgm:prSet presAssocID="{BA911D7F-8C71-4004-B3CE-7CE150283BB6}" presName="composite2" presStyleCnt="0"/>
      <dgm:spPr/>
    </dgm:pt>
    <dgm:pt modelId="{08574B19-6A65-47BF-BEEB-6538C5DB5236}" type="pres">
      <dgm:prSet presAssocID="{BA911D7F-8C71-4004-B3CE-7CE150283BB6}" presName="dummyNode2" presStyleLbl="node1" presStyleIdx="0" presStyleCnt="7"/>
      <dgm:spPr/>
    </dgm:pt>
    <dgm:pt modelId="{F1155E7E-34AB-4974-A4AD-DF17E00968B3}" type="pres">
      <dgm:prSet presAssocID="{BA911D7F-8C71-4004-B3CE-7CE150283BB6}" presName="childNode2" presStyleLbl="bgAcc1" presStyleIdx="1" presStyleCnt="7" custLinFactX="-100000" custLinFactNeighborX="-167552" custLinFactNeighborY="-4884">
        <dgm:presLayoutVars>
          <dgm:bulletEnabled val="1"/>
        </dgm:presLayoutVars>
      </dgm:prSet>
      <dgm:spPr/>
    </dgm:pt>
    <dgm:pt modelId="{B140F5C1-002C-4666-BA40-17998A1C3B85}" type="pres">
      <dgm:prSet presAssocID="{BA911D7F-8C71-4004-B3CE-7CE150283BB6}" presName="childNode2tx" presStyleLbl="bgAcc1" presStyleIdx="1" presStyleCnt="7">
        <dgm:presLayoutVars>
          <dgm:bulletEnabled val="1"/>
        </dgm:presLayoutVars>
      </dgm:prSet>
      <dgm:spPr/>
    </dgm:pt>
    <dgm:pt modelId="{93E70491-0C65-43F9-92BA-837E06FAC463}" type="pres">
      <dgm:prSet presAssocID="{BA911D7F-8C71-4004-B3CE-7CE150283BB6}" presName="parentNode2" presStyleLbl="node1" presStyleIdx="1" presStyleCnt="7" custLinFactX="-107513" custLinFactNeighborX="-200000" custLinFactNeighborY="23262">
        <dgm:presLayoutVars>
          <dgm:chMax val="0"/>
          <dgm:bulletEnabled val="1"/>
        </dgm:presLayoutVars>
      </dgm:prSet>
      <dgm:spPr/>
    </dgm:pt>
    <dgm:pt modelId="{A7A5FB55-F2EC-4C6C-A9B7-1D3044FAC0DB}" type="pres">
      <dgm:prSet presAssocID="{BA911D7F-8C71-4004-B3CE-7CE150283BB6}" presName="connSite2" presStyleCnt="0"/>
      <dgm:spPr/>
    </dgm:pt>
    <dgm:pt modelId="{B80632E8-C501-462B-9D2A-91280DFFC760}" type="pres">
      <dgm:prSet presAssocID="{69D7671A-CE6A-411E-8B23-B068BD407F19}" presName="Name18" presStyleLbl="sibTrans2D1" presStyleIdx="1" presStyleCnt="6"/>
      <dgm:spPr/>
    </dgm:pt>
    <dgm:pt modelId="{99D243BD-55D6-4992-B381-22579C8B80AA}" type="pres">
      <dgm:prSet presAssocID="{73D75C24-798F-4624-B76F-350AE46C8FB1}" presName="composite1" presStyleCnt="0"/>
      <dgm:spPr/>
    </dgm:pt>
    <dgm:pt modelId="{4360409D-B390-41AC-958D-C91FAEBABE48}" type="pres">
      <dgm:prSet presAssocID="{73D75C24-798F-4624-B76F-350AE46C8FB1}" presName="dummyNode1" presStyleLbl="node1" presStyleIdx="1" presStyleCnt="7"/>
      <dgm:spPr/>
    </dgm:pt>
    <dgm:pt modelId="{435F3CF7-5362-4C0C-BAA3-4EA969298AA5}" type="pres">
      <dgm:prSet presAssocID="{73D75C24-798F-4624-B76F-350AE46C8FB1}" presName="childNode1" presStyleLbl="bgAcc1" presStyleIdx="2" presStyleCnt="7" custLinFactNeighborX="-96665" custLinFactNeighborY="-8287">
        <dgm:presLayoutVars>
          <dgm:bulletEnabled val="1"/>
        </dgm:presLayoutVars>
      </dgm:prSet>
      <dgm:spPr/>
    </dgm:pt>
    <dgm:pt modelId="{9060EA44-E67E-4AF7-B91A-8554F958AFF2}" type="pres">
      <dgm:prSet presAssocID="{73D75C24-798F-4624-B76F-350AE46C8FB1}" presName="childNode1tx" presStyleLbl="bgAcc1" presStyleIdx="2" presStyleCnt="7">
        <dgm:presLayoutVars>
          <dgm:bulletEnabled val="1"/>
        </dgm:presLayoutVars>
      </dgm:prSet>
      <dgm:spPr/>
    </dgm:pt>
    <dgm:pt modelId="{F03FC32C-1CA0-4FC9-BE90-5D722989A598}" type="pres">
      <dgm:prSet presAssocID="{73D75C24-798F-4624-B76F-350AE46C8FB1}" presName="parentNode1" presStyleLbl="node1" presStyleIdx="2" presStyleCnt="7" custLinFactNeighborX="-97049" custLinFactNeighborY="-27290">
        <dgm:presLayoutVars>
          <dgm:chMax val="1"/>
          <dgm:bulletEnabled val="1"/>
        </dgm:presLayoutVars>
      </dgm:prSet>
      <dgm:spPr/>
    </dgm:pt>
    <dgm:pt modelId="{1EE7070F-7C67-401F-A8E3-A6A294C55924}" type="pres">
      <dgm:prSet presAssocID="{73D75C24-798F-4624-B76F-350AE46C8FB1}" presName="connSite1" presStyleCnt="0"/>
      <dgm:spPr/>
    </dgm:pt>
    <dgm:pt modelId="{40C209A9-F7BD-4AC9-9DFB-6590F680A03E}" type="pres">
      <dgm:prSet presAssocID="{EA8D7670-CA33-4F2A-9B33-A2CD36942FAA}" presName="Name9" presStyleLbl="sibTrans2D1" presStyleIdx="2" presStyleCnt="6"/>
      <dgm:spPr/>
    </dgm:pt>
    <dgm:pt modelId="{0A973EDE-CC6A-46E3-9F6D-367F1E25C0E7}" type="pres">
      <dgm:prSet presAssocID="{5DDB1626-F290-4E22-8843-B10C0300535F}" presName="composite2" presStyleCnt="0"/>
      <dgm:spPr/>
    </dgm:pt>
    <dgm:pt modelId="{2AF2715F-7550-4DFD-B824-D33B500A5AA4}" type="pres">
      <dgm:prSet presAssocID="{5DDB1626-F290-4E22-8843-B10C0300535F}" presName="dummyNode2" presStyleLbl="node1" presStyleIdx="2" presStyleCnt="7"/>
      <dgm:spPr/>
    </dgm:pt>
    <dgm:pt modelId="{59564DBD-4A66-448F-BEF2-FA745D90AAF1}" type="pres">
      <dgm:prSet presAssocID="{5DDB1626-F290-4E22-8843-B10C0300535F}" presName="childNode2" presStyleLbl="bgAcc1" presStyleIdx="3" presStyleCnt="7" custLinFactX="-16002" custLinFactNeighborX="-100000" custLinFactNeighborY="-11459">
        <dgm:presLayoutVars>
          <dgm:bulletEnabled val="1"/>
        </dgm:presLayoutVars>
      </dgm:prSet>
      <dgm:spPr/>
    </dgm:pt>
    <dgm:pt modelId="{5EF5F7B8-7471-4FE5-836E-9D15EBD43524}" type="pres">
      <dgm:prSet presAssocID="{5DDB1626-F290-4E22-8843-B10C0300535F}" presName="childNode2tx" presStyleLbl="bgAcc1" presStyleIdx="3" presStyleCnt="7">
        <dgm:presLayoutVars>
          <dgm:bulletEnabled val="1"/>
        </dgm:presLayoutVars>
      </dgm:prSet>
      <dgm:spPr/>
    </dgm:pt>
    <dgm:pt modelId="{0A651DFD-2325-4D05-8F96-82109FC719D7}" type="pres">
      <dgm:prSet presAssocID="{5DDB1626-F290-4E22-8843-B10C0300535F}" presName="parentNode2" presStyleLbl="node1" presStyleIdx="3" presStyleCnt="7" custLinFactX="-7176" custLinFactNeighborX="-100000" custLinFactNeighborY="-25264">
        <dgm:presLayoutVars>
          <dgm:chMax val="0"/>
          <dgm:bulletEnabled val="1"/>
        </dgm:presLayoutVars>
      </dgm:prSet>
      <dgm:spPr/>
    </dgm:pt>
    <dgm:pt modelId="{35871B54-39FF-4C64-AC00-216BF1DF61E5}" type="pres">
      <dgm:prSet presAssocID="{5DDB1626-F290-4E22-8843-B10C0300535F}" presName="connSite2" presStyleCnt="0"/>
      <dgm:spPr/>
    </dgm:pt>
    <dgm:pt modelId="{FFDD8C20-74A8-45A7-A79F-9964BBAF9FBF}" type="pres">
      <dgm:prSet presAssocID="{5CF82B78-D51C-40CA-BB7B-422F692D0F8B}" presName="Name18" presStyleLbl="sibTrans2D1" presStyleIdx="3" presStyleCnt="6"/>
      <dgm:spPr/>
    </dgm:pt>
    <dgm:pt modelId="{6BAFA6DE-70F8-4872-B913-7499D566308F}" type="pres">
      <dgm:prSet presAssocID="{1F45EF90-2CF2-4B04-B191-2A822D00E48F}" presName="composite1" presStyleCnt="0"/>
      <dgm:spPr/>
    </dgm:pt>
    <dgm:pt modelId="{7186A973-3922-4522-84A0-1CF3AD8E2DAA}" type="pres">
      <dgm:prSet presAssocID="{1F45EF90-2CF2-4B04-B191-2A822D00E48F}" presName="dummyNode1" presStyleLbl="node1" presStyleIdx="3" presStyleCnt="7"/>
      <dgm:spPr/>
    </dgm:pt>
    <dgm:pt modelId="{F1811792-EAD7-4D24-BABF-8B9884348766}" type="pres">
      <dgm:prSet presAssocID="{1F45EF90-2CF2-4B04-B191-2A822D00E48F}" presName="childNode1" presStyleLbl="bgAcc1" presStyleIdx="4" presStyleCnt="7">
        <dgm:presLayoutVars>
          <dgm:bulletEnabled val="1"/>
        </dgm:presLayoutVars>
      </dgm:prSet>
      <dgm:spPr/>
    </dgm:pt>
    <dgm:pt modelId="{BE0786BD-AA8A-4971-853D-EFB644EEFF3C}" type="pres">
      <dgm:prSet presAssocID="{1F45EF90-2CF2-4B04-B191-2A822D00E48F}" presName="childNode1tx" presStyleLbl="bgAcc1" presStyleIdx="4" presStyleCnt="7">
        <dgm:presLayoutVars>
          <dgm:bulletEnabled val="1"/>
        </dgm:presLayoutVars>
      </dgm:prSet>
      <dgm:spPr/>
    </dgm:pt>
    <dgm:pt modelId="{80FE5681-BF0F-4C02-91B4-FE1EB24A14F6}" type="pres">
      <dgm:prSet presAssocID="{1F45EF90-2CF2-4B04-B191-2A822D00E48F}" presName="parentNode1" presStyleLbl="node1" presStyleIdx="4" presStyleCnt="7">
        <dgm:presLayoutVars>
          <dgm:chMax val="1"/>
          <dgm:bulletEnabled val="1"/>
        </dgm:presLayoutVars>
      </dgm:prSet>
      <dgm:spPr/>
    </dgm:pt>
    <dgm:pt modelId="{667A6DE9-1DAE-469D-99CC-EF4E8ED4DCFB}" type="pres">
      <dgm:prSet presAssocID="{1F45EF90-2CF2-4B04-B191-2A822D00E48F}" presName="connSite1" presStyleCnt="0"/>
      <dgm:spPr/>
    </dgm:pt>
    <dgm:pt modelId="{9F8D0C15-58CD-4E80-9AEE-1EBE8B1E6C98}" type="pres">
      <dgm:prSet presAssocID="{2EFDF082-818E-4C1E-AF14-0C5E1B26D038}" presName="Name9" presStyleLbl="sibTrans2D1" presStyleIdx="4" presStyleCnt="6"/>
      <dgm:spPr/>
    </dgm:pt>
    <dgm:pt modelId="{30F39878-0CC8-4925-B1D3-5DFB0906C5F3}" type="pres">
      <dgm:prSet presAssocID="{A74C18DB-DE4E-461A-8599-AC2E0C133CBE}" presName="composite2" presStyleCnt="0"/>
      <dgm:spPr/>
    </dgm:pt>
    <dgm:pt modelId="{C94D74A9-1969-4A6A-8374-144A612CE31A}" type="pres">
      <dgm:prSet presAssocID="{A74C18DB-DE4E-461A-8599-AC2E0C133CBE}" presName="dummyNode2" presStyleLbl="node1" presStyleIdx="4" presStyleCnt="7"/>
      <dgm:spPr/>
    </dgm:pt>
    <dgm:pt modelId="{67B5E162-43FD-47E7-8664-3F17117FEC4A}" type="pres">
      <dgm:prSet presAssocID="{A74C18DB-DE4E-461A-8599-AC2E0C133CBE}" presName="childNode2" presStyleLbl="bgAcc1" presStyleIdx="5" presStyleCnt="7" custLinFactNeighborX="44610" custLinFactNeighborY="583">
        <dgm:presLayoutVars>
          <dgm:bulletEnabled val="1"/>
        </dgm:presLayoutVars>
      </dgm:prSet>
      <dgm:spPr/>
    </dgm:pt>
    <dgm:pt modelId="{754BB178-11DC-48D2-8B49-F302646E0FB6}" type="pres">
      <dgm:prSet presAssocID="{A74C18DB-DE4E-461A-8599-AC2E0C133CBE}" presName="childNode2tx" presStyleLbl="bgAcc1" presStyleIdx="5" presStyleCnt="7">
        <dgm:presLayoutVars>
          <dgm:bulletEnabled val="1"/>
        </dgm:presLayoutVars>
      </dgm:prSet>
      <dgm:spPr/>
    </dgm:pt>
    <dgm:pt modelId="{F6F5A5A5-CBE5-44B2-A835-B269DEA3DC60}" type="pres">
      <dgm:prSet presAssocID="{A74C18DB-DE4E-461A-8599-AC2E0C133CBE}" presName="parentNode2" presStyleLbl="node1" presStyleIdx="5" presStyleCnt="7" custLinFactNeighborX="83476" custLinFactNeighborY="1157">
        <dgm:presLayoutVars>
          <dgm:chMax val="0"/>
          <dgm:bulletEnabled val="1"/>
        </dgm:presLayoutVars>
      </dgm:prSet>
      <dgm:spPr/>
    </dgm:pt>
    <dgm:pt modelId="{9536709C-26E5-4DFB-94B4-B5D524327C27}" type="pres">
      <dgm:prSet presAssocID="{A74C18DB-DE4E-461A-8599-AC2E0C133CBE}" presName="connSite2" presStyleCnt="0"/>
      <dgm:spPr/>
    </dgm:pt>
    <dgm:pt modelId="{390F733E-4E07-4A62-923E-7A94883288A7}" type="pres">
      <dgm:prSet presAssocID="{AB8DFABD-C9FE-4F8A-97E3-E3975A3BA768}" presName="Name18" presStyleLbl="sibTrans2D1" presStyleIdx="5" presStyleCnt="6"/>
      <dgm:spPr/>
    </dgm:pt>
    <dgm:pt modelId="{2F4B0127-F16A-4768-BE45-DFF551E52E5E}" type="pres">
      <dgm:prSet presAssocID="{0E72B661-82AF-4150-9749-B9E1CB38FC0C}" presName="composite1" presStyleCnt="0"/>
      <dgm:spPr/>
    </dgm:pt>
    <dgm:pt modelId="{5640998A-0C59-42B2-9BBE-75F6424434CC}" type="pres">
      <dgm:prSet presAssocID="{0E72B661-82AF-4150-9749-B9E1CB38FC0C}" presName="dummyNode1" presStyleLbl="node1" presStyleIdx="5" presStyleCnt="7"/>
      <dgm:spPr/>
    </dgm:pt>
    <dgm:pt modelId="{DC638983-2658-46BA-857F-2882A5ECBEA3}" type="pres">
      <dgm:prSet presAssocID="{0E72B661-82AF-4150-9749-B9E1CB38FC0C}" presName="childNode1" presStyleLbl="bgAcc1" presStyleIdx="6" presStyleCnt="7" custLinFactX="45876" custLinFactNeighborX="100000" custLinFactNeighborY="-7773">
        <dgm:presLayoutVars>
          <dgm:bulletEnabled val="1"/>
        </dgm:presLayoutVars>
      </dgm:prSet>
      <dgm:spPr/>
    </dgm:pt>
    <dgm:pt modelId="{5336E9AA-1719-400C-83D3-A80FF19A84B1}" type="pres">
      <dgm:prSet presAssocID="{0E72B661-82AF-4150-9749-B9E1CB38FC0C}" presName="childNode1tx" presStyleLbl="bgAcc1" presStyleIdx="6" presStyleCnt="7">
        <dgm:presLayoutVars>
          <dgm:bulletEnabled val="1"/>
        </dgm:presLayoutVars>
      </dgm:prSet>
      <dgm:spPr/>
    </dgm:pt>
    <dgm:pt modelId="{E7F46E17-9522-463D-B0F0-F5B4ED1CF488}" type="pres">
      <dgm:prSet presAssocID="{0E72B661-82AF-4150-9749-B9E1CB38FC0C}" presName="parentNode1" presStyleLbl="node1" presStyleIdx="6" presStyleCnt="7" custLinFactX="45360" custLinFactNeighborX="100000" custLinFactNeighborY="-71090">
        <dgm:presLayoutVars>
          <dgm:chMax val="1"/>
          <dgm:bulletEnabled val="1"/>
        </dgm:presLayoutVars>
      </dgm:prSet>
      <dgm:spPr/>
    </dgm:pt>
    <dgm:pt modelId="{D1DDE05C-A727-4320-90D1-2840DA19E509}" type="pres">
      <dgm:prSet presAssocID="{0E72B661-82AF-4150-9749-B9E1CB38FC0C}" presName="connSite1" presStyleCnt="0"/>
      <dgm:spPr/>
    </dgm:pt>
  </dgm:ptLst>
  <dgm:cxnLst>
    <dgm:cxn modelId="{E3BFA803-1CFB-42FB-B67B-D8CEBC3D7559}" type="presOf" srcId="{88D2A323-8AB7-4B16-9218-648A2631468C}" destId="{1001EEEE-6616-4B26-9E72-CC6A6674CF92}" srcOrd="0" destOrd="0" presId="urn:microsoft.com/office/officeart/2005/8/layout/hProcess4"/>
    <dgm:cxn modelId="{0EF4930A-48CE-4546-80D1-0C4E117C51A1}" srcId="{73D75C24-798F-4624-B76F-350AE46C8FB1}" destId="{DE2430CC-592E-4037-A5C2-B2993FC368AE}" srcOrd="0" destOrd="0" parTransId="{B97CD2AC-12C3-4306-80FC-76C98B353026}" sibTransId="{DEB73CD2-4CF4-4E7C-9304-193C8C08D854}"/>
    <dgm:cxn modelId="{FD2B1211-31A3-40AC-8C63-7CB777BD69F4}" type="presOf" srcId="{A74C18DB-DE4E-461A-8599-AC2E0C133CBE}" destId="{F6F5A5A5-CBE5-44B2-A835-B269DEA3DC60}" srcOrd="0" destOrd="0" presId="urn:microsoft.com/office/officeart/2005/8/layout/hProcess4"/>
    <dgm:cxn modelId="{80F8C812-C2E9-4D1E-B1DA-2C4D19D39654}" type="presOf" srcId="{47318048-EBF7-4137-9E49-F7E8D68AEDE3}" destId="{435F3CF7-5362-4C0C-BAA3-4EA969298AA5}" srcOrd="0" destOrd="1" presId="urn:microsoft.com/office/officeart/2005/8/layout/hProcess4"/>
    <dgm:cxn modelId="{08180E1C-E331-4143-BC6C-BF6D789CB53F}" srcId="{6D9DC653-0A2D-4EEC-B891-57AEE54B26DE}" destId="{BA911D7F-8C71-4004-B3CE-7CE150283BB6}" srcOrd="1" destOrd="0" parTransId="{4D6728E5-17FE-4F5E-8B10-FD18CE7108C5}" sibTransId="{69D7671A-CE6A-411E-8B23-B068BD407F19}"/>
    <dgm:cxn modelId="{344F5D1E-F0C6-436F-A627-9DD2306CB98D}" type="presOf" srcId="{5CF82B78-D51C-40CA-BB7B-422F692D0F8B}" destId="{FFDD8C20-74A8-45A7-A79F-9964BBAF9FBF}" srcOrd="0" destOrd="0" presId="urn:microsoft.com/office/officeart/2005/8/layout/hProcess4"/>
    <dgm:cxn modelId="{140A7534-ADB1-4913-9479-12944B3AC709}" srcId="{6D9DC653-0A2D-4EEC-B891-57AEE54B26DE}" destId="{5DDB1626-F290-4E22-8843-B10C0300535F}" srcOrd="3" destOrd="0" parTransId="{57455577-3EC0-448C-9277-566818F1E968}" sibTransId="{5CF82B78-D51C-40CA-BB7B-422F692D0F8B}"/>
    <dgm:cxn modelId="{F9E12B5B-67CB-4A12-8DA8-A4B995C46A7A}" type="presOf" srcId="{91F60409-69F8-4185-8FC3-65634596A0C8}" destId="{404DAD27-574F-4669-8A94-FF247EE49A6E}" srcOrd="0" destOrd="0" presId="urn:microsoft.com/office/officeart/2005/8/layout/hProcess4"/>
    <dgm:cxn modelId="{F2E8F05E-3DC0-405B-A4CD-1A7802CA2695}" type="presOf" srcId="{DE2430CC-592E-4037-A5C2-B2993FC368AE}" destId="{9060EA44-E67E-4AF7-B91A-8554F958AFF2}" srcOrd="1" destOrd="0" presId="urn:microsoft.com/office/officeart/2005/8/layout/hProcess4"/>
    <dgm:cxn modelId="{13E60C5F-A794-4DB2-810B-DC44E0FD1229}" srcId="{6D9DC653-0A2D-4EEC-B891-57AEE54B26DE}" destId="{A74C18DB-DE4E-461A-8599-AC2E0C133CBE}" srcOrd="5" destOrd="0" parTransId="{1EFE48CA-6334-47B9-9AE4-4BB69CDE00B1}" sibTransId="{AB8DFABD-C9FE-4F8A-97E3-E3975A3BA768}"/>
    <dgm:cxn modelId="{C8CBC641-520A-4486-90ED-DCAF6080D8FC}" type="presOf" srcId="{56AD4CA4-2B3C-42A9-B587-F35428EBCB16}" destId="{BE0786BD-AA8A-4971-853D-EFB644EEFF3C}" srcOrd="1" destOrd="1" presId="urn:microsoft.com/office/officeart/2005/8/layout/hProcess4"/>
    <dgm:cxn modelId="{D3D2F541-FD9C-45B8-B43F-498F109296D9}" type="presOf" srcId="{869D05D1-BD9C-4817-9658-A6DD59BE54E3}" destId="{754BB178-11DC-48D2-8B49-F302646E0FB6}" srcOrd="1" destOrd="0" presId="urn:microsoft.com/office/officeart/2005/8/layout/hProcess4"/>
    <dgm:cxn modelId="{BE930F66-148A-4F0F-A21F-304605BC4972}" type="presOf" srcId="{869D05D1-BD9C-4817-9658-A6DD59BE54E3}" destId="{67B5E162-43FD-47E7-8664-3F17117FEC4A}" srcOrd="0" destOrd="0" presId="urn:microsoft.com/office/officeart/2005/8/layout/hProcess4"/>
    <dgm:cxn modelId="{414A6E46-E9B7-4F20-9C73-D159FFA007FF}" type="presOf" srcId="{2EFDF082-818E-4C1E-AF14-0C5E1B26D038}" destId="{9F8D0C15-58CD-4E80-9AEE-1EBE8B1E6C98}" srcOrd="0" destOrd="0" presId="urn:microsoft.com/office/officeart/2005/8/layout/hProcess4"/>
    <dgm:cxn modelId="{0EB06647-C780-4F2D-B20D-14907D0A6123}" srcId="{1F45EF90-2CF2-4B04-B191-2A822D00E48F}" destId="{B16C67A8-8C1B-46EC-8709-4FE600B0488E}" srcOrd="0" destOrd="0" parTransId="{C4EEA02C-C85C-4B63-8AB7-B6D8E2E5A3F6}" sibTransId="{D9937F10-60FB-4117-8EF4-715243B72764}"/>
    <dgm:cxn modelId="{7D2F5F68-8840-4ABC-B719-A2A893363D70}" type="presOf" srcId="{AB8DFABD-C9FE-4F8A-97E3-E3975A3BA768}" destId="{390F733E-4E07-4A62-923E-7A94883288A7}" srcOrd="0" destOrd="0" presId="urn:microsoft.com/office/officeart/2005/8/layout/hProcess4"/>
    <dgm:cxn modelId="{95C1AE69-26BF-4338-B265-5B20EE7A8BA7}" type="presOf" srcId="{6D9E964C-3F33-4AEA-B0D3-A3F08F5F4703}" destId="{5EF5F7B8-7471-4FE5-836E-9D15EBD43524}" srcOrd="1" destOrd="0" presId="urn:microsoft.com/office/officeart/2005/8/layout/hProcess4"/>
    <dgm:cxn modelId="{A976014B-5A4D-4AE6-989C-8EC4CDE33F51}" type="presOf" srcId="{2049E09D-6A86-42A2-A9A2-48E16A59A487}" destId="{DC638983-2658-46BA-857F-2882A5ECBEA3}" srcOrd="0" destOrd="0" presId="urn:microsoft.com/office/officeart/2005/8/layout/hProcess4"/>
    <dgm:cxn modelId="{6E45674B-4152-450E-8852-70E095DA5B94}" type="presOf" srcId="{1F45EF90-2CF2-4B04-B191-2A822D00E48F}" destId="{80FE5681-BF0F-4C02-91B4-FE1EB24A14F6}" srcOrd="0" destOrd="0" presId="urn:microsoft.com/office/officeart/2005/8/layout/hProcess4"/>
    <dgm:cxn modelId="{A934B94E-1D48-4686-ADD7-5501DAA4D347}" srcId="{1F45EF90-2CF2-4B04-B191-2A822D00E48F}" destId="{56AD4CA4-2B3C-42A9-B587-F35428EBCB16}" srcOrd="1" destOrd="0" parTransId="{C20FC3BA-C566-4344-B75F-09F2561AC4C2}" sibTransId="{CB189B06-43B1-428F-8D6B-B7E86E505E73}"/>
    <dgm:cxn modelId="{A0845E4F-5149-4CE2-BBD6-65496A63B6D8}" srcId="{6D9DC653-0A2D-4EEC-B891-57AEE54B26DE}" destId="{1F45EF90-2CF2-4B04-B191-2A822D00E48F}" srcOrd="4" destOrd="0" parTransId="{B94DBA35-BD7D-4ABA-9692-DEF97419469C}" sibTransId="{2EFDF082-818E-4C1E-AF14-0C5E1B26D038}"/>
    <dgm:cxn modelId="{6CF3D751-A794-4F1E-B07F-C04CCECF03E7}" type="presOf" srcId="{0E72B661-82AF-4150-9749-B9E1CB38FC0C}" destId="{E7F46E17-9522-463D-B0F0-F5B4ED1CF488}" srcOrd="0" destOrd="0" presId="urn:microsoft.com/office/officeart/2005/8/layout/hProcess4"/>
    <dgm:cxn modelId="{40E5AF73-5380-44C6-BB44-BF0AA9DD268E}" srcId="{73D75C24-798F-4624-B76F-350AE46C8FB1}" destId="{47318048-EBF7-4137-9E49-F7E8D68AEDE3}" srcOrd="1" destOrd="0" parTransId="{328D9782-3F08-4D45-88AB-45D41B401776}" sibTransId="{E562A685-A8AF-4F04-8313-7F63442D4856}"/>
    <dgm:cxn modelId="{7BF0A07A-8DF9-43D4-BD3A-295F6C5116C8}" type="presOf" srcId="{5DDB1626-F290-4E22-8843-B10C0300535F}" destId="{0A651DFD-2325-4D05-8F96-82109FC719D7}" srcOrd="0" destOrd="0" presId="urn:microsoft.com/office/officeart/2005/8/layout/hProcess4"/>
    <dgm:cxn modelId="{48936D82-EA01-4B3F-B0D0-4FE4DB87F31C}" type="presOf" srcId="{69D7671A-CE6A-411E-8B23-B068BD407F19}" destId="{B80632E8-C501-462B-9D2A-91280DFFC760}" srcOrd="0" destOrd="0" presId="urn:microsoft.com/office/officeart/2005/8/layout/hProcess4"/>
    <dgm:cxn modelId="{2A1D6F82-C265-4B7D-AC5E-E91394A1D245}" type="presOf" srcId="{BA911D7F-8C71-4004-B3CE-7CE150283BB6}" destId="{93E70491-0C65-43F9-92BA-837E06FAC463}" srcOrd="0" destOrd="0" presId="urn:microsoft.com/office/officeart/2005/8/layout/hProcess4"/>
    <dgm:cxn modelId="{EFA9C482-A755-4C44-9065-531C15B44DBA}" type="presOf" srcId="{47318048-EBF7-4137-9E49-F7E8D68AEDE3}" destId="{9060EA44-E67E-4AF7-B91A-8554F958AFF2}" srcOrd="1" destOrd="1" presId="urn:microsoft.com/office/officeart/2005/8/layout/hProcess4"/>
    <dgm:cxn modelId="{56F5088E-B96F-41F3-BEC8-2A21BCF5A9B0}" type="presOf" srcId="{EA8D7670-CA33-4F2A-9B33-A2CD36942FAA}" destId="{40C209A9-F7BD-4AC9-9DFB-6590F680A03E}" srcOrd="0" destOrd="0" presId="urn:microsoft.com/office/officeart/2005/8/layout/hProcess4"/>
    <dgm:cxn modelId="{2553B293-28D6-40DE-8BFF-D619D79CD8BD}" srcId="{0E72B661-82AF-4150-9749-B9E1CB38FC0C}" destId="{2049E09D-6A86-42A2-A9A2-48E16A59A487}" srcOrd="0" destOrd="0" parTransId="{32A81544-75E1-4959-951A-A9DA1E49F2C3}" sibTransId="{4069D7BB-FC9C-45B6-B813-552DA207E20D}"/>
    <dgm:cxn modelId="{9DB63E97-8760-4EAA-BF94-D49CB68552C5}" srcId="{6D9DC653-0A2D-4EEC-B891-57AEE54B26DE}" destId="{73D75C24-798F-4624-B76F-350AE46C8FB1}" srcOrd="2" destOrd="0" parTransId="{606CDCC1-43A8-42C8-9A4C-6AF324C4BABE}" sibTransId="{EA8D7670-CA33-4F2A-9B33-A2CD36942FAA}"/>
    <dgm:cxn modelId="{2A1EF89A-F3E4-47B3-BA3D-7511D1C2262F}" type="presOf" srcId="{56AD4CA4-2B3C-42A9-B587-F35428EBCB16}" destId="{F1811792-EAD7-4D24-BABF-8B9884348766}" srcOrd="0" destOrd="1" presId="urn:microsoft.com/office/officeart/2005/8/layout/hProcess4"/>
    <dgm:cxn modelId="{EBA94F9D-552C-4E28-9F20-433D6463F080}" type="presOf" srcId="{B16C67A8-8C1B-46EC-8709-4FE600B0488E}" destId="{F1811792-EAD7-4D24-BABF-8B9884348766}" srcOrd="0" destOrd="0" presId="urn:microsoft.com/office/officeart/2005/8/layout/hProcess4"/>
    <dgm:cxn modelId="{5F2A37AF-60D0-4F43-8505-995FB4750953}" type="presOf" srcId="{DE2430CC-592E-4037-A5C2-B2993FC368AE}" destId="{435F3CF7-5362-4C0C-BAA3-4EA969298AA5}" srcOrd="0" destOrd="0" presId="urn:microsoft.com/office/officeart/2005/8/layout/hProcess4"/>
    <dgm:cxn modelId="{D10A29BD-A419-4629-BCDF-58D44917A69C}" srcId="{6D9DC653-0A2D-4EEC-B891-57AEE54B26DE}" destId="{91F60409-69F8-4185-8FC3-65634596A0C8}" srcOrd="0" destOrd="0" parTransId="{385C0AD0-4C3C-4DA2-BB0F-C3D203A3D97D}" sibTransId="{88D2A323-8AB7-4B16-9218-648A2631468C}"/>
    <dgm:cxn modelId="{662913C0-05A7-4EF8-B592-B9B49B26342B}" type="presOf" srcId="{73D75C24-798F-4624-B76F-350AE46C8FB1}" destId="{F03FC32C-1CA0-4FC9-BE90-5D722989A598}" srcOrd="0" destOrd="0" presId="urn:microsoft.com/office/officeart/2005/8/layout/hProcess4"/>
    <dgm:cxn modelId="{F98BC0C8-AEAB-48F9-A420-F221828C6522}" type="presOf" srcId="{B16C67A8-8C1B-46EC-8709-4FE600B0488E}" destId="{BE0786BD-AA8A-4971-853D-EFB644EEFF3C}" srcOrd="1" destOrd="0" presId="urn:microsoft.com/office/officeart/2005/8/layout/hProcess4"/>
    <dgm:cxn modelId="{293C3ACD-B687-47C6-A5FC-3FC3CF10C9F6}" type="presOf" srcId="{6D9E964C-3F33-4AEA-B0D3-A3F08F5F4703}" destId="{59564DBD-4A66-448F-BEF2-FA745D90AAF1}" srcOrd="0" destOrd="0" presId="urn:microsoft.com/office/officeart/2005/8/layout/hProcess4"/>
    <dgm:cxn modelId="{360D51D0-27D3-4D5A-8EA7-315A2F25AE46}" type="presOf" srcId="{2049E09D-6A86-42A2-A9A2-48E16A59A487}" destId="{5336E9AA-1719-400C-83D3-A80FF19A84B1}" srcOrd="1" destOrd="0" presId="urn:microsoft.com/office/officeart/2005/8/layout/hProcess4"/>
    <dgm:cxn modelId="{AE818ED3-BEF1-42F0-A76D-70B09857811B}" srcId="{5DDB1626-F290-4E22-8843-B10C0300535F}" destId="{6D9E964C-3F33-4AEA-B0D3-A3F08F5F4703}" srcOrd="0" destOrd="0" parTransId="{824DE487-8B65-4EB0-A7CF-542D5993BBB0}" sibTransId="{6C0B2DD8-7D03-47C3-83F7-200EBDC1772E}"/>
    <dgm:cxn modelId="{24AF6BD9-7A2B-451D-BC31-5652E92404CC}" srcId="{6D9DC653-0A2D-4EEC-B891-57AEE54B26DE}" destId="{0E72B661-82AF-4150-9749-B9E1CB38FC0C}" srcOrd="6" destOrd="0" parTransId="{117206D6-557F-4252-99D7-A342C0B1A1F0}" sibTransId="{B8691271-E2C5-4A3A-A214-A682ADFE3756}"/>
    <dgm:cxn modelId="{F0F286DD-5923-49DB-A625-0D0ED536307C}" type="presOf" srcId="{6D9DC653-0A2D-4EEC-B891-57AEE54B26DE}" destId="{4C0C3C97-E97D-4F4C-B425-117F0372722E}" srcOrd="0" destOrd="0" presId="urn:microsoft.com/office/officeart/2005/8/layout/hProcess4"/>
    <dgm:cxn modelId="{C1F46AEA-40F9-4766-A4FB-874E918AF856}" srcId="{A74C18DB-DE4E-461A-8599-AC2E0C133CBE}" destId="{869D05D1-BD9C-4817-9658-A6DD59BE54E3}" srcOrd="0" destOrd="0" parTransId="{F2DE7D6F-323F-46A6-81E6-EA333CEE2191}" sibTransId="{6FD89E9B-ABF7-4743-9142-F2DC05E8B419}"/>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404E1A6F-6357-4ABC-8924-D06E41A32770}" type="presParOf" srcId="{6AC0049E-3CE2-49E3-B487-DE3F71E105B7}" destId="{A75A7AA5-AF2B-482D-B4D9-8607926F3CFA}" srcOrd="0" destOrd="0" presId="urn:microsoft.com/office/officeart/2005/8/layout/hProcess4"/>
    <dgm:cxn modelId="{38382E6A-49A8-4FC8-8442-C1E8B0E568F9}" type="presParOf" srcId="{A75A7AA5-AF2B-482D-B4D9-8607926F3CFA}" destId="{B690F18B-9225-4F01-8BBE-6F5BFCF73DA6}" srcOrd="0" destOrd="0" presId="urn:microsoft.com/office/officeart/2005/8/layout/hProcess4"/>
    <dgm:cxn modelId="{BF5AAE17-5E7D-47FB-AAB1-F72BC18FE35A}" type="presParOf" srcId="{A75A7AA5-AF2B-482D-B4D9-8607926F3CFA}" destId="{11830811-8E2B-41DF-A6F9-CAF68F6596C8}" srcOrd="1" destOrd="0" presId="urn:microsoft.com/office/officeart/2005/8/layout/hProcess4"/>
    <dgm:cxn modelId="{95397681-F905-4736-A827-5384BAF5A7B9}" type="presParOf" srcId="{A75A7AA5-AF2B-482D-B4D9-8607926F3CFA}" destId="{0C589779-7980-416F-B4FD-5E2CEB456632}" srcOrd="2" destOrd="0" presId="urn:microsoft.com/office/officeart/2005/8/layout/hProcess4"/>
    <dgm:cxn modelId="{61022E77-6C48-4B4A-B0A7-5ECC24ECDF91}" type="presParOf" srcId="{A75A7AA5-AF2B-482D-B4D9-8607926F3CFA}" destId="{404DAD27-574F-4669-8A94-FF247EE49A6E}" srcOrd="3" destOrd="0" presId="urn:microsoft.com/office/officeart/2005/8/layout/hProcess4"/>
    <dgm:cxn modelId="{67E41A22-98B5-40C7-B417-2E203F90A360}" type="presParOf" srcId="{A75A7AA5-AF2B-482D-B4D9-8607926F3CFA}" destId="{169A225A-6B3A-407B-8B19-6E6DCD2F0B73}" srcOrd="4" destOrd="0" presId="urn:microsoft.com/office/officeart/2005/8/layout/hProcess4"/>
    <dgm:cxn modelId="{4F97F745-24A6-4E0B-98C6-3A02F286200D}" type="presParOf" srcId="{6AC0049E-3CE2-49E3-B487-DE3F71E105B7}" destId="{1001EEEE-6616-4B26-9E72-CC6A6674CF92}" srcOrd="1" destOrd="0" presId="urn:microsoft.com/office/officeart/2005/8/layout/hProcess4"/>
    <dgm:cxn modelId="{BCCC7CC6-4A81-4153-8C89-99AA9DC3B748}" type="presParOf" srcId="{6AC0049E-3CE2-49E3-B487-DE3F71E105B7}" destId="{60CA7E6A-5B21-4229-A7B1-5B7F70404CA3}" srcOrd="2" destOrd="0" presId="urn:microsoft.com/office/officeart/2005/8/layout/hProcess4"/>
    <dgm:cxn modelId="{E1E9A1BC-0647-419D-BB50-B0B9F1A08A96}" type="presParOf" srcId="{60CA7E6A-5B21-4229-A7B1-5B7F70404CA3}" destId="{08574B19-6A65-47BF-BEEB-6538C5DB5236}" srcOrd="0" destOrd="0" presId="urn:microsoft.com/office/officeart/2005/8/layout/hProcess4"/>
    <dgm:cxn modelId="{A7CA0961-DD82-4B27-A8DB-13399479B44F}" type="presParOf" srcId="{60CA7E6A-5B21-4229-A7B1-5B7F70404CA3}" destId="{F1155E7E-34AB-4974-A4AD-DF17E00968B3}" srcOrd="1" destOrd="0" presId="urn:microsoft.com/office/officeart/2005/8/layout/hProcess4"/>
    <dgm:cxn modelId="{89DB076E-BE79-42E5-825E-C413E85A33A4}" type="presParOf" srcId="{60CA7E6A-5B21-4229-A7B1-5B7F70404CA3}" destId="{B140F5C1-002C-4666-BA40-17998A1C3B85}" srcOrd="2" destOrd="0" presId="urn:microsoft.com/office/officeart/2005/8/layout/hProcess4"/>
    <dgm:cxn modelId="{E4573C9C-46BC-4C27-9FB7-1CE322D55A46}" type="presParOf" srcId="{60CA7E6A-5B21-4229-A7B1-5B7F70404CA3}" destId="{93E70491-0C65-43F9-92BA-837E06FAC463}" srcOrd="3" destOrd="0" presId="urn:microsoft.com/office/officeart/2005/8/layout/hProcess4"/>
    <dgm:cxn modelId="{6CE5B7F4-6AA5-42CB-91D0-607351EBFBD4}" type="presParOf" srcId="{60CA7E6A-5B21-4229-A7B1-5B7F70404CA3}" destId="{A7A5FB55-F2EC-4C6C-A9B7-1D3044FAC0DB}" srcOrd="4" destOrd="0" presId="urn:microsoft.com/office/officeart/2005/8/layout/hProcess4"/>
    <dgm:cxn modelId="{76F12FBE-02B0-4AD7-BA6F-CAA26BD2CB68}" type="presParOf" srcId="{6AC0049E-3CE2-49E3-B487-DE3F71E105B7}" destId="{B80632E8-C501-462B-9D2A-91280DFFC760}" srcOrd="3" destOrd="0" presId="urn:microsoft.com/office/officeart/2005/8/layout/hProcess4"/>
    <dgm:cxn modelId="{EEF84422-8740-4C9F-8412-9651E0EC1B95}" type="presParOf" srcId="{6AC0049E-3CE2-49E3-B487-DE3F71E105B7}" destId="{99D243BD-55D6-4992-B381-22579C8B80AA}" srcOrd="4" destOrd="0" presId="urn:microsoft.com/office/officeart/2005/8/layout/hProcess4"/>
    <dgm:cxn modelId="{7C75AFC1-4275-4D51-94D2-61BDC6F99E9E}" type="presParOf" srcId="{99D243BD-55D6-4992-B381-22579C8B80AA}" destId="{4360409D-B390-41AC-958D-C91FAEBABE48}" srcOrd="0" destOrd="0" presId="urn:microsoft.com/office/officeart/2005/8/layout/hProcess4"/>
    <dgm:cxn modelId="{B0FC1B2E-7A57-4A76-80C7-BBFB7B95FF39}" type="presParOf" srcId="{99D243BD-55D6-4992-B381-22579C8B80AA}" destId="{435F3CF7-5362-4C0C-BAA3-4EA969298AA5}" srcOrd="1" destOrd="0" presId="urn:microsoft.com/office/officeart/2005/8/layout/hProcess4"/>
    <dgm:cxn modelId="{F8A43891-4D61-4202-BB9E-95C1B0ECEEC3}" type="presParOf" srcId="{99D243BD-55D6-4992-B381-22579C8B80AA}" destId="{9060EA44-E67E-4AF7-B91A-8554F958AFF2}" srcOrd="2" destOrd="0" presId="urn:microsoft.com/office/officeart/2005/8/layout/hProcess4"/>
    <dgm:cxn modelId="{625F5E7A-A362-4613-A575-E4B6658CFB71}" type="presParOf" srcId="{99D243BD-55D6-4992-B381-22579C8B80AA}" destId="{F03FC32C-1CA0-4FC9-BE90-5D722989A598}" srcOrd="3" destOrd="0" presId="urn:microsoft.com/office/officeart/2005/8/layout/hProcess4"/>
    <dgm:cxn modelId="{65DCEBB9-01AD-4A5D-929D-07D05BBE9287}" type="presParOf" srcId="{99D243BD-55D6-4992-B381-22579C8B80AA}" destId="{1EE7070F-7C67-401F-A8E3-A6A294C55924}" srcOrd="4" destOrd="0" presId="urn:microsoft.com/office/officeart/2005/8/layout/hProcess4"/>
    <dgm:cxn modelId="{6EF26EA8-13A6-433D-A391-823400AF7920}" type="presParOf" srcId="{6AC0049E-3CE2-49E3-B487-DE3F71E105B7}" destId="{40C209A9-F7BD-4AC9-9DFB-6590F680A03E}" srcOrd="5" destOrd="0" presId="urn:microsoft.com/office/officeart/2005/8/layout/hProcess4"/>
    <dgm:cxn modelId="{892D8E90-F0BF-4593-B2B8-BAA258ADE838}" type="presParOf" srcId="{6AC0049E-3CE2-49E3-B487-DE3F71E105B7}" destId="{0A973EDE-CC6A-46E3-9F6D-367F1E25C0E7}" srcOrd="6" destOrd="0" presId="urn:microsoft.com/office/officeart/2005/8/layout/hProcess4"/>
    <dgm:cxn modelId="{0EE6AC7D-F520-40E1-88D8-B16BF97E6E6B}" type="presParOf" srcId="{0A973EDE-CC6A-46E3-9F6D-367F1E25C0E7}" destId="{2AF2715F-7550-4DFD-B824-D33B500A5AA4}" srcOrd="0" destOrd="0" presId="urn:microsoft.com/office/officeart/2005/8/layout/hProcess4"/>
    <dgm:cxn modelId="{A314F706-42C4-460B-B7D7-F85493647B6D}" type="presParOf" srcId="{0A973EDE-CC6A-46E3-9F6D-367F1E25C0E7}" destId="{59564DBD-4A66-448F-BEF2-FA745D90AAF1}" srcOrd="1" destOrd="0" presId="urn:microsoft.com/office/officeart/2005/8/layout/hProcess4"/>
    <dgm:cxn modelId="{3B57ADA4-6F59-48D7-8309-A4DA7038330F}" type="presParOf" srcId="{0A973EDE-CC6A-46E3-9F6D-367F1E25C0E7}" destId="{5EF5F7B8-7471-4FE5-836E-9D15EBD43524}" srcOrd="2" destOrd="0" presId="urn:microsoft.com/office/officeart/2005/8/layout/hProcess4"/>
    <dgm:cxn modelId="{8B2FE8B3-E42A-4CB6-A46E-D9636A96CF96}" type="presParOf" srcId="{0A973EDE-CC6A-46E3-9F6D-367F1E25C0E7}" destId="{0A651DFD-2325-4D05-8F96-82109FC719D7}" srcOrd="3" destOrd="0" presId="urn:microsoft.com/office/officeart/2005/8/layout/hProcess4"/>
    <dgm:cxn modelId="{D7AE62FB-B193-4116-9B07-82FA9A6F955C}" type="presParOf" srcId="{0A973EDE-CC6A-46E3-9F6D-367F1E25C0E7}" destId="{35871B54-39FF-4C64-AC00-216BF1DF61E5}" srcOrd="4" destOrd="0" presId="urn:microsoft.com/office/officeart/2005/8/layout/hProcess4"/>
    <dgm:cxn modelId="{90615A17-5205-4382-ACFB-50BF63AB6850}" type="presParOf" srcId="{6AC0049E-3CE2-49E3-B487-DE3F71E105B7}" destId="{FFDD8C20-74A8-45A7-A79F-9964BBAF9FBF}" srcOrd="7" destOrd="0" presId="urn:microsoft.com/office/officeart/2005/8/layout/hProcess4"/>
    <dgm:cxn modelId="{78F1868D-4E77-40CA-9B87-9C5FD8BAF657}" type="presParOf" srcId="{6AC0049E-3CE2-49E3-B487-DE3F71E105B7}" destId="{6BAFA6DE-70F8-4872-B913-7499D566308F}" srcOrd="8" destOrd="0" presId="urn:microsoft.com/office/officeart/2005/8/layout/hProcess4"/>
    <dgm:cxn modelId="{DEB4AE0D-9E7C-439E-AD2D-B88A6B909EC6}" type="presParOf" srcId="{6BAFA6DE-70F8-4872-B913-7499D566308F}" destId="{7186A973-3922-4522-84A0-1CF3AD8E2DAA}" srcOrd="0" destOrd="0" presId="urn:microsoft.com/office/officeart/2005/8/layout/hProcess4"/>
    <dgm:cxn modelId="{B0ADA436-4B94-4354-A1A4-10FD2D43945D}" type="presParOf" srcId="{6BAFA6DE-70F8-4872-B913-7499D566308F}" destId="{F1811792-EAD7-4D24-BABF-8B9884348766}" srcOrd="1" destOrd="0" presId="urn:microsoft.com/office/officeart/2005/8/layout/hProcess4"/>
    <dgm:cxn modelId="{7F0ECCF2-F33A-4C40-BD60-B9A503EA5297}" type="presParOf" srcId="{6BAFA6DE-70F8-4872-B913-7499D566308F}" destId="{BE0786BD-AA8A-4971-853D-EFB644EEFF3C}" srcOrd="2" destOrd="0" presId="urn:microsoft.com/office/officeart/2005/8/layout/hProcess4"/>
    <dgm:cxn modelId="{A86ECF7E-B686-42B6-B522-68A45A9A758B}" type="presParOf" srcId="{6BAFA6DE-70F8-4872-B913-7499D566308F}" destId="{80FE5681-BF0F-4C02-91B4-FE1EB24A14F6}" srcOrd="3" destOrd="0" presId="urn:microsoft.com/office/officeart/2005/8/layout/hProcess4"/>
    <dgm:cxn modelId="{414F35BE-B290-435D-AE46-7DFE12521C26}" type="presParOf" srcId="{6BAFA6DE-70F8-4872-B913-7499D566308F}" destId="{667A6DE9-1DAE-469D-99CC-EF4E8ED4DCFB}" srcOrd="4" destOrd="0" presId="urn:microsoft.com/office/officeart/2005/8/layout/hProcess4"/>
    <dgm:cxn modelId="{C4589D2F-7A5C-4387-9844-31E0629B8947}" type="presParOf" srcId="{6AC0049E-3CE2-49E3-B487-DE3F71E105B7}" destId="{9F8D0C15-58CD-4E80-9AEE-1EBE8B1E6C98}" srcOrd="9" destOrd="0" presId="urn:microsoft.com/office/officeart/2005/8/layout/hProcess4"/>
    <dgm:cxn modelId="{6304521A-E295-43EB-AD98-D205A565FA65}" type="presParOf" srcId="{6AC0049E-3CE2-49E3-B487-DE3F71E105B7}" destId="{30F39878-0CC8-4925-B1D3-5DFB0906C5F3}" srcOrd="10" destOrd="0" presId="urn:microsoft.com/office/officeart/2005/8/layout/hProcess4"/>
    <dgm:cxn modelId="{4BF8E023-14DB-4FAF-9335-4E291A85821D}" type="presParOf" srcId="{30F39878-0CC8-4925-B1D3-5DFB0906C5F3}" destId="{C94D74A9-1969-4A6A-8374-144A612CE31A}" srcOrd="0" destOrd="0" presId="urn:microsoft.com/office/officeart/2005/8/layout/hProcess4"/>
    <dgm:cxn modelId="{01273A1E-5F93-40C1-83B7-E55552B6B8F1}" type="presParOf" srcId="{30F39878-0CC8-4925-B1D3-5DFB0906C5F3}" destId="{67B5E162-43FD-47E7-8664-3F17117FEC4A}" srcOrd="1" destOrd="0" presId="urn:microsoft.com/office/officeart/2005/8/layout/hProcess4"/>
    <dgm:cxn modelId="{E83DC6A9-3E9F-4660-9805-D4541800EFA4}" type="presParOf" srcId="{30F39878-0CC8-4925-B1D3-5DFB0906C5F3}" destId="{754BB178-11DC-48D2-8B49-F302646E0FB6}" srcOrd="2" destOrd="0" presId="urn:microsoft.com/office/officeart/2005/8/layout/hProcess4"/>
    <dgm:cxn modelId="{D2189081-46DE-4036-B6E3-D53C1DBB23D5}" type="presParOf" srcId="{30F39878-0CC8-4925-B1D3-5DFB0906C5F3}" destId="{F6F5A5A5-CBE5-44B2-A835-B269DEA3DC60}" srcOrd="3" destOrd="0" presId="urn:microsoft.com/office/officeart/2005/8/layout/hProcess4"/>
    <dgm:cxn modelId="{DDCF8A58-ADD7-49D1-BD36-F7C97DC9274B}" type="presParOf" srcId="{30F39878-0CC8-4925-B1D3-5DFB0906C5F3}" destId="{9536709C-26E5-4DFB-94B4-B5D524327C27}" srcOrd="4" destOrd="0" presId="urn:microsoft.com/office/officeart/2005/8/layout/hProcess4"/>
    <dgm:cxn modelId="{5677A019-2304-454B-B05E-EF0B81FC116C}" type="presParOf" srcId="{6AC0049E-3CE2-49E3-B487-DE3F71E105B7}" destId="{390F733E-4E07-4A62-923E-7A94883288A7}" srcOrd="11" destOrd="0" presId="urn:microsoft.com/office/officeart/2005/8/layout/hProcess4"/>
    <dgm:cxn modelId="{DFB00F37-0D32-4C03-B680-6BC36DC9AF44}" type="presParOf" srcId="{6AC0049E-3CE2-49E3-B487-DE3F71E105B7}" destId="{2F4B0127-F16A-4768-BE45-DFF551E52E5E}" srcOrd="12" destOrd="0" presId="urn:microsoft.com/office/officeart/2005/8/layout/hProcess4"/>
    <dgm:cxn modelId="{A467C0F4-C88D-407D-9A3D-AB0A3F19812A}" type="presParOf" srcId="{2F4B0127-F16A-4768-BE45-DFF551E52E5E}" destId="{5640998A-0C59-42B2-9BBE-75F6424434CC}" srcOrd="0" destOrd="0" presId="urn:microsoft.com/office/officeart/2005/8/layout/hProcess4"/>
    <dgm:cxn modelId="{011EB207-A219-4599-898B-40B1EBF66764}" type="presParOf" srcId="{2F4B0127-F16A-4768-BE45-DFF551E52E5E}" destId="{DC638983-2658-46BA-857F-2882A5ECBEA3}" srcOrd="1" destOrd="0" presId="urn:microsoft.com/office/officeart/2005/8/layout/hProcess4"/>
    <dgm:cxn modelId="{351435EB-83FB-46A7-8DFD-C2A6CFD9E40E}" type="presParOf" srcId="{2F4B0127-F16A-4768-BE45-DFF551E52E5E}" destId="{5336E9AA-1719-400C-83D3-A80FF19A84B1}" srcOrd="2" destOrd="0" presId="urn:microsoft.com/office/officeart/2005/8/layout/hProcess4"/>
    <dgm:cxn modelId="{53B97E6C-B631-4112-9825-3343BF9C3640}" type="presParOf" srcId="{2F4B0127-F16A-4768-BE45-DFF551E52E5E}" destId="{E7F46E17-9522-463D-B0F0-F5B4ED1CF488}" srcOrd="3" destOrd="0" presId="urn:microsoft.com/office/officeart/2005/8/layout/hProcess4"/>
    <dgm:cxn modelId="{1709C0F7-B028-4FFE-9B54-1730F3DD34FF}" type="presParOf" srcId="{2F4B0127-F16A-4768-BE45-DFF551E52E5E}" destId="{D1DDE05C-A727-4320-90D1-2840DA19E509}"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854B365E-E726-49D7-8959-457F375310B7}">
      <dgm:prSet phldrT="[Text]"/>
      <dgm:spPr/>
      <dgm:t>
        <a:bodyPr/>
        <a:lstStyle/>
        <a:p>
          <a:r>
            <a:rPr lang="de-DE"/>
            <a:t>2022</a:t>
          </a:r>
        </a:p>
      </dgm:t>
    </dgm:pt>
    <dgm:pt modelId="{8C9D9F49-75ED-494C-935C-FBADDC149477}" type="parTrans" cxnId="{2801AA8A-5EC3-40DA-93FE-FA120EA36C6E}">
      <dgm:prSet/>
      <dgm:spPr/>
      <dgm:t>
        <a:bodyPr/>
        <a:lstStyle/>
        <a:p>
          <a:endParaRPr lang="de-DE"/>
        </a:p>
      </dgm:t>
    </dgm:pt>
    <dgm:pt modelId="{60DD8026-F972-4279-B0E0-86E423498EB1}" type="sibTrans" cxnId="{2801AA8A-5EC3-40DA-93FE-FA120EA36C6E}">
      <dgm:prSet/>
      <dgm:spPr/>
      <dgm:t>
        <a:bodyPr/>
        <a:lstStyle/>
        <a:p>
          <a:endParaRPr lang="de-DE"/>
        </a:p>
      </dgm:t>
    </dgm:pt>
    <dgm:pt modelId="{FB1C0621-A6A3-4C34-B4A8-05FC5B212F00}">
      <dgm:prSet phldrT="[Text]"/>
      <dgm:spPr/>
      <dgm:t>
        <a:bodyPr/>
        <a:lstStyle/>
        <a:p>
          <a:pPr algn="ctr">
            <a:buNone/>
          </a:pPr>
          <a:r>
            <a:rPr lang="de-DE" dirty="0" err="1"/>
            <a:t>ChatGPT</a:t>
          </a:r>
          <a:endParaRPr lang="de-DE" dirty="0"/>
        </a:p>
      </dgm:t>
    </dgm:pt>
    <dgm:pt modelId="{35C2C44A-9CEE-4CAC-A797-8CC8FEB6CFCC}" type="parTrans" cxnId="{02396959-B120-4F94-A5CE-99206282406C}">
      <dgm:prSet/>
      <dgm:spPr/>
      <dgm:t>
        <a:bodyPr/>
        <a:lstStyle/>
        <a:p>
          <a:endParaRPr lang="de-DE"/>
        </a:p>
      </dgm:t>
    </dgm:pt>
    <dgm:pt modelId="{237B259F-AC8A-4753-9C91-C0E85B623370}" type="sibTrans" cxnId="{02396959-B120-4F94-A5CE-99206282406C}">
      <dgm:prSet/>
      <dgm:spPr/>
      <dgm:t>
        <a:bodyPr/>
        <a:lstStyle/>
        <a:p>
          <a:endParaRPr lang="de-DE"/>
        </a:p>
      </dgm:t>
    </dgm:pt>
    <dgm:pt modelId="{91F60409-69F8-4185-8FC3-65634596A0C8}">
      <dgm:prSet phldrT="[Text]"/>
      <dgm:spPr/>
      <dgm:t>
        <a:bodyPr/>
        <a:lstStyle/>
        <a:p>
          <a:endParaRPr lang="de-DE"/>
        </a:p>
      </dgm:t>
    </dgm:pt>
    <dgm:pt modelId="{385C0AD0-4C3C-4DA2-BB0F-C3D203A3D97D}" type="parTrans" cxnId="{D10A29BD-A419-4629-BCDF-58D44917A69C}">
      <dgm:prSet/>
      <dgm:spPr/>
      <dgm:t>
        <a:bodyPr/>
        <a:lstStyle/>
        <a:p>
          <a:endParaRPr lang="de-DE"/>
        </a:p>
      </dgm:t>
    </dgm:pt>
    <dgm:pt modelId="{88D2A323-8AB7-4B16-9218-648A2631468C}" type="sibTrans" cxnId="{D10A29BD-A419-4629-BCDF-58D44917A69C}">
      <dgm:prSet/>
      <dgm:spPr/>
      <dgm:t>
        <a:bodyPr/>
        <a:lstStyle/>
        <a:p>
          <a:endParaRPr lang="de-DE"/>
        </a:p>
      </dgm:t>
    </dgm:pt>
    <dgm:pt modelId="{0E72B661-82AF-4150-9749-B9E1CB38FC0C}">
      <dgm:prSet phldrT="[Text]"/>
      <dgm:spPr/>
      <dgm:t>
        <a:bodyPr/>
        <a:lstStyle/>
        <a:p>
          <a:r>
            <a:rPr lang="de-DE"/>
            <a:t>Zukunft</a:t>
          </a:r>
        </a:p>
      </dgm:t>
    </dgm:pt>
    <dgm:pt modelId="{117206D6-557F-4252-99D7-A342C0B1A1F0}" type="parTrans" cxnId="{24AF6BD9-7A2B-451D-BC31-5652E92404CC}">
      <dgm:prSet/>
      <dgm:spPr/>
      <dgm:t>
        <a:bodyPr/>
        <a:lstStyle/>
        <a:p>
          <a:endParaRPr lang="de-DE"/>
        </a:p>
      </dgm:t>
    </dgm:pt>
    <dgm:pt modelId="{B8691271-E2C5-4A3A-A214-A682ADFE3756}" type="sibTrans" cxnId="{24AF6BD9-7A2B-451D-BC31-5652E92404CC}">
      <dgm:prSet/>
      <dgm:spPr/>
      <dgm:t>
        <a:bodyPr/>
        <a:lstStyle/>
        <a:p>
          <a:endParaRPr lang="de-DE"/>
        </a:p>
      </dgm:t>
    </dgm:pt>
    <dgm:pt modelId="{2049E09D-6A86-42A2-A9A2-48E16A59A487}">
      <dgm:prSet phldrT="[Text]"/>
      <dgm:spPr/>
      <dgm:t>
        <a:bodyPr/>
        <a:lstStyle/>
        <a:p>
          <a:pPr algn="ctr">
            <a:buNone/>
          </a:pPr>
          <a:r>
            <a:rPr lang="de-DE" dirty="0"/>
            <a:t>???</a:t>
          </a:r>
        </a:p>
      </dgm:t>
    </dgm:pt>
    <dgm:pt modelId="{32A81544-75E1-4959-951A-A9DA1E49F2C3}" type="parTrans" cxnId="{2553B293-28D6-40DE-8BFF-D619D79CD8BD}">
      <dgm:prSet/>
      <dgm:spPr/>
      <dgm:t>
        <a:bodyPr/>
        <a:lstStyle/>
        <a:p>
          <a:endParaRPr lang="de-DE"/>
        </a:p>
      </dgm:t>
    </dgm:pt>
    <dgm:pt modelId="{4069D7BB-FC9C-45B6-B813-552DA207E20D}" type="sibTrans" cxnId="{2553B293-28D6-40DE-8BFF-D619D79CD8BD}">
      <dgm:prSet/>
      <dgm:spPr/>
      <dgm:t>
        <a:bodyPr/>
        <a:lstStyle/>
        <a:p>
          <a:endParaRPr lang="de-DE"/>
        </a:p>
      </dgm:t>
    </dgm:pt>
    <dgm:pt modelId="{AD1B892B-0480-48CB-BD0C-2EDA89E6553E}">
      <dgm:prSet phldrT="[Text]"/>
      <dgm:spPr/>
      <dgm:t>
        <a:bodyPr/>
        <a:lstStyle/>
        <a:p>
          <a:r>
            <a:rPr lang="de-DE"/>
            <a:t>2017</a:t>
          </a:r>
        </a:p>
      </dgm:t>
    </dgm:pt>
    <dgm:pt modelId="{279EF14D-E5BB-4923-86D4-5F9D0FBABDB9}" type="parTrans" cxnId="{B32081EC-5787-43B3-AF22-153675FDC3B1}">
      <dgm:prSet/>
      <dgm:spPr/>
      <dgm:t>
        <a:bodyPr/>
        <a:lstStyle/>
        <a:p>
          <a:endParaRPr lang="de-DE"/>
        </a:p>
      </dgm:t>
    </dgm:pt>
    <dgm:pt modelId="{1219944B-E8ED-4A98-A072-5759692A4357}" type="sibTrans" cxnId="{B32081EC-5787-43B3-AF22-153675FDC3B1}">
      <dgm:prSet/>
      <dgm:spPr/>
      <dgm:t>
        <a:bodyPr/>
        <a:lstStyle/>
        <a:p>
          <a:endParaRPr lang="de-DE"/>
        </a:p>
      </dgm:t>
    </dgm:pt>
    <dgm:pt modelId="{B3C85238-EC05-4639-BD4A-2C79D0E1C23C}">
      <dgm:prSet phldrT="[Text]"/>
      <dgm:spPr/>
      <dgm:t>
        <a:bodyPr/>
        <a:lstStyle/>
        <a:p>
          <a:pPr algn="ctr">
            <a:buNone/>
          </a:pPr>
          <a:r>
            <a:rPr lang="de-DE" dirty="0"/>
            <a:t>Erste Deepfakes</a:t>
          </a:r>
        </a:p>
      </dgm:t>
    </dgm:pt>
    <dgm:pt modelId="{2F1B5B2B-6557-4FBB-85B1-41B1630B420C}" type="parTrans" cxnId="{549D62A4-F371-4787-AFA4-B1F53969B9DB}">
      <dgm:prSet/>
      <dgm:spPr/>
      <dgm:t>
        <a:bodyPr/>
        <a:lstStyle/>
        <a:p>
          <a:endParaRPr lang="de-DE"/>
        </a:p>
      </dgm:t>
    </dgm:pt>
    <dgm:pt modelId="{17D16A65-36B4-493F-A33D-07764D3FAB22}" type="sibTrans" cxnId="{549D62A4-F371-4787-AFA4-B1F53969B9DB}">
      <dgm:prSet/>
      <dgm:spPr/>
      <dgm:t>
        <a:bodyPr/>
        <a:lstStyle/>
        <a:p>
          <a:endParaRPr lang="de-DE"/>
        </a:p>
      </dgm:t>
    </dgm:pt>
    <dgm:pt modelId="{4B40948E-83FB-4979-A3B4-FC75F3278D87}">
      <dgm:prSet phldrT="[Text]"/>
      <dgm:spPr/>
      <dgm:t>
        <a:bodyPr/>
        <a:lstStyle/>
        <a:p>
          <a:r>
            <a:rPr lang="de-DE"/>
            <a:t>2017</a:t>
          </a:r>
        </a:p>
      </dgm:t>
    </dgm:pt>
    <dgm:pt modelId="{DEBC1869-639A-4586-B216-51151F74EE57}" type="parTrans" cxnId="{081CE72C-B72F-42D8-9A3B-4BBB01958B38}">
      <dgm:prSet/>
      <dgm:spPr/>
      <dgm:t>
        <a:bodyPr/>
        <a:lstStyle/>
        <a:p>
          <a:endParaRPr lang="de-DE"/>
        </a:p>
      </dgm:t>
    </dgm:pt>
    <dgm:pt modelId="{B12D68F6-A45E-4576-8994-222F0DD657F8}" type="sibTrans" cxnId="{081CE72C-B72F-42D8-9A3B-4BBB01958B38}">
      <dgm:prSet/>
      <dgm:spPr/>
      <dgm:t>
        <a:bodyPr/>
        <a:lstStyle/>
        <a:p>
          <a:endParaRPr lang="de-DE"/>
        </a:p>
      </dgm:t>
    </dgm:pt>
    <dgm:pt modelId="{B1BA5B6E-9080-470C-8722-5A79B79D01FB}">
      <dgm:prSet phldrT="[Text]"/>
      <dgm:spPr/>
      <dgm:t>
        <a:bodyPr/>
        <a:lstStyle/>
        <a:p>
          <a:pPr algn="ctr">
            <a:buNone/>
          </a:pPr>
          <a:r>
            <a:rPr lang="de-DE" dirty="0"/>
            <a:t>Neue KI für komplexe Sprach- und Textverarbeitung (Transformer)</a:t>
          </a:r>
        </a:p>
      </dgm:t>
    </dgm:pt>
    <dgm:pt modelId="{E425EC9A-A50F-412F-8A09-0E8EE59DE2AD}" type="parTrans" cxnId="{B156D901-455E-4887-A565-11199C9C6645}">
      <dgm:prSet/>
      <dgm:spPr/>
      <dgm:t>
        <a:bodyPr/>
        <a:lstStyle/>
        <a:p>
          <a:endParaRPr lang="de-DE"/>
        </a:p>
      </dgm:t>
    </dgm:pt>
    <dgm:pt modelId="{367A2A16-C1DD-4249-B925-3A6C89E3908A}" type="sibTrans" cxnId="{B156D901-455E-4887-A565-11199C9C6645}">
      <dgm:prSet/>
      <dgm:spPr/>
      <dgm:t>
        <a:bodyPr/>
        <a:lstStyle/>
        <a:p>
          <a:endParaRPr lang="de-DE"/>
        </a:p>
      </dgm:t>
    </dgm:pt>
    <dgm:pt modelId="{4307BEA1-F6B4-4941-95CE-6142A1688307}">
      <dgm:prSet phldrT="[Text]"/>
      <dgm:spPr/>
      <dgm:t>
        <a:bodyPr/>
        <a:lstStyle/>
        <a:p>
          <a:endParaRPr lang="de-DE"/>
        </a:p>
      </dgm:t>
    </dgm:pt>
    <dgm:pt modelId="{29BFA90D-BFD3-4C45-9CE1-1A0FF10F7798}" type="parTrans" cxnId="{0F2CF6DA-99DE-4B65-8AC6-E3A3C2B5C361}">
      <dgm:prSet/>
      <dgm:spPr/>
      <dgm:t>
        <a:bodyPr/>
        <a:lstStyle/>
        <a:p>
          <a:endParaRPr lang="de-DE"/>
        </a:p>
      </dgm:t>
    </dgm:pt>
    <dgm:pt modelId="{27E3DD08-4641-43CA-9780-90FFB823079C}" type="sibTrans" cxnId="{0F2CF6DA-99DE-4B65-8AC6-E3A3C2B5C361}">
      <dgm:prSet/>
      <dgm:spPr/>
      <dgm:t>
        <a:bodyPr/>
        <a:lstStyle/>
        <a:p>
          <a:endParaRPr lang="de-DE"/>
        </a:p>
      </dgm:t>
    </dgm:pt>
    <dgm:pt modelId="{CB65378B-0117-44F6-BA14-413935583872}">
      <dgm:prSet phldrT="[Text]"/>
      <dgm:spPr/>
      <dgm:t>
        <a:bodyPr/>
        <a:lstStyle/>
        <a:p>
          <a:r>
            <a:rPr lang="de-DE"/>
            <a:t>2021</a:t>
          </a:r>
        </a:p>
      </dgm:t>
    </dgm:pt>
    <dgm:pt modelId="{7DC0C927-4415-4FEB-A990-4D790A1D10E2}" type="parTrans" cxnId="{4B4F1A1A-E40D-40E3-B890-450F4B2246F4}">
      <dgm:prSet/>
      <dgm:spPr/>
      <dgm:t>
        <a:bodyPr/>
        <a:lstStyle/>
        <a:p>
          <a:endParaRPr lang="de-DE"/>
        </a:p>
      </dgm:t>
    </dgm:pt>
    <dgm:pt modelId="{CC6669DB-2FFD-490C-8FA1-675C906B0D31}" type="sibTrans" cxnId="{4B4F1A1A-E40D-40E3-B890-450F4B2246F4}">
      <dgm:prSet/>
      <dgm:spPr/>
      <dgm:t>
        <a:bodyPr/>
        <a:lstStyle/>
        <a:p>
          <a:endParaRPr lang="de-DE"/>
        </a:p>
      </dgm:t>
    </dgm:pt>
    <dgm:pt modelId="{5A4F7A29-84A2-46FB-9AA0-456E199587D6}">
      <dgm:prSet phldrT="[Text]"/>
      <dgm:spPr/>
      <dgm:t>
        <a:bodyPr/>
        <a:lstStyle/>
        <a:p>
          <a:pPr algn="ctr">
            <a:buNone/>
          </a:pPr>
          <a:r>
            <a:rPr lang="de-DE" dirty="0" err="1"/>
            <a:t>DeepFaceLive</a:t>
          </a:r>
          <a:endParaRPr lang="de-DE" dirty="0"/>
        </a:p>
      </dgm:t>
    </dgm:pt>
    <dgm:pt modelId="{30A95098-1258-44F4-B430-DC8DD2D75702}" type="parTrans" cxnId="{3E16FE16-F277-4EF5-9DC6-3646008349B9}">
      <dgm:prSet/>
      <dgm:spPr/>
      <dgm:t>
        <a:bodyPr/>
        <a:lstStyle/>
        <a:p>
          <a:endParaRPr lang="de-DE"/>
        </a:p>
      </dgm:t>
    </dgm:pt>
    <dgm:pt modelId="{2FD3926F-E3DC-433E-883A-A5046DE834D9}" type="sibTrans" cxnId="{3E16FE16-F277-4EF5-9DC6-3646008349B9}">
      <dgm:prSet/>
      <dgm:spPr/>
      <dgm:t>
        <a:bodyPr/>
        <a:lstStyle/>
        <a:p>
          <a:endParaRPr lang="de-DE"/>
        </a:p>
      </dgm:t>
    </dgm:pt>
    <dgm:pt modelId="{0B6E6CD4-DEAB-44AA-94AF-285DA5909CAD}">
      <dgm:prSet phldrT="[Text]"/>
      <dgm:spPr/>
      <dgm:t>
        <a:bodyPr/>
        <a:lstStyle/>
        <a:p>
          <a:pPr algn="ctr">
            <a:buNone/>
          </a:pPr>
          <a:endParaRPr lang="de-DE" dirty="0"/>
        </a:p>
      </dgm:t>
    </dgm:pt>
    <dgm:pt modelId="{87C6839E-0292-4A07-88F0-FAFCCDAB14B6}" type="parTrans" cxnId="{A9393810-1F0C-4E86-B7B2-49C6384CEE6B}">
      <dgm:prSet/>
      <dgm:spPr/>
      <dgm:t>
        <a:bodyPr/>
        <a:lstStyle/>
        <a:p>
          <a:endParaRPr lang="de-DE"/>
        </a:p>
      </dgm:t>
    </dgm:pt>
    <dgm:pt modelId="{1CBEA568-34BD-4E05-82BC-7ABDC15D544E}" type="sibTrans" cxnId="{A9393810-1F0C-4E86-B7B2-49C6384CEE6B}">
      <dgm:prSet/>
      <dgm:spPr/>
      <dgm:t>
        <a:bodyPr/>
        <a:lstStyle/>
        <a:p>
          <a:endParaRPr lang="de-DE"/>
        </a:p>
      </dgm:t>
    </dgm:pt>
    <dgm:pt modelId="{404F7719-F240-4284-832C-F8A887DEB969}">
      <dgm:prSet phldrT="[Text]"/>
      <dgm:spPr/>
      <dgm:t>
        <a:bodyPr/>
        <a:lstStyle/>
        <a:p>
          <a:pPr algn="ctr">
            <a:buNone/>
          </a:pPr>
          <a:endParaRPr lang="de-DE" dirty="0"/>
        </a:p>
      </dgm:t>
    </dgm:pt>
    <dgm:pt modelId="{CE3C7792-FE96-4D0D-85DF-D32C59888A66}" type="parTrans" cxnId="{2EDD016D-9D2A-43F5-A67F-16146D0BBD07}">
      <dgm:prSet/>
      <dgm:spPr/>
      <dgm:t>
        <a:bodyPr/>
        <a:lstStyle/>
        <a:p>
          <a:endParaRPr lang="de-DE"/>
        </a:p>
      </dgm:t>
    </dgm:pt>
    <dgm:pt modelId="{C7A33BE3-D77A-4189-B445-FC89EA4A9B7F}" type="sibTrans" cxnId="{2EDD016D-9D2A-43F5-A67F-16146D0BBD07}">
      <dgm:prSet/>
      <dgm:spPr/>
      <dgm:t>
        <a:bodyPr/>
        <a:lstStyle/>
        <a:p>
          <a:endParaRPr lang="de-DE"/>
        </a:p>
      </dgm:t>
    </dgm:pt>
    <dgm:pt modelId="{E00E30F6-25DB-4F1B-9B63-08C8D355F5E8}">
      <dgm:prSet phldrT="[Text]"/>
      <dgm:spPr/>
      <dgm:t>
        <a:bodyPr/>
        <a:lstStyle/>
        <a:p>
          <a:pPr algn="l">
            <a:buNone/>
          </a:pPr>
          <a:endParaRPr lang="de-DE" dirty="0"/>
        </a:p>
      </dgm:t>
    </dgm:pt>
    <dgm:pt modelId="{5899957C-07BA-46E9-B53A-49B673B79BC2}" type="parTrans" cxnId="{FAAD9DCD-90BB-4E64-925F-18A928356E3F}">
      <dgm:prSet/>
      <dgm:spPr/>
      <dgm:t>
        <a:bodyPr/>
        <a:lstStyle/>
        <a:p>
          <a:endParaRPr lang="de-DE"/>
        </a:p>
      </dgm:t>
    </dgm:pt>
    <dgm:pt modelId="{44D3DEE6-B325-4FCE-ADBB-528EF3D33D6C}" type="sibTrans" cxnId="{FAAD9DCD-90BB-4E64-925F-18A928356E3F}">
      <dgm:prSet/>
      <dgm:spPr/>
      <dgm:t>
        <a:bodyPr/>
        <a:lstStyle/>
        <a:p>
          <a:endParaRPr lang="de-DE"/>
        </a:p>
      </dgm:t>
    </dgm:pt>
    <dgm:pt modelId="{BE78C91E-04EF-42BF-B728-092A15CFEA8F}">
      <dgm:prSet phldrT="[Text]"/>
      <dgm:spPr/>
      <dgm:t>
        <a:bodyPr/>
        <a:lstStyle/>
        <a:p>
          <a:pPr algn="l">
            <a:buNone/>
          </a:pPr>
          <a:endParaRPr lang="de-DE" dirty="0"/>
        </a:p>
      </dgm:t>
    </dgm:pt>
    <dgm:pt modelId="{4616B3F4-DA89-4514-A765-30699DFA5FB9}" type="parTrans" cxnId="{4A84DCB6-24D6-4CBB-B490-509983AD32DB}">
      <dgm:prSet/>
      <dgm:spPr/>
      <dgm:t>
        <a:bodyPr/>
        <a:lstStyle/>
        <a:p>
          <a:endParaRPr lang="de-DE"/>
        </a:p>
      </dgm:t>
    </dgm:pt>
    <dgm:pt modelId="{17CC0BAA-A5D8-4B59-9CDF-65721CC465CB}" type="sibTrans" cxnId="{4A84DCB6-24D6-4CBB-B490-509983AD32DB}">
      <dgm:prSet/>
      <dgm:spPr/>
      <dgm:t>
        <a:bodyPr/>
        <a:lstStyle/>
        <a:p>
          <a:endParaRPr lang="de-DE"/>
        </a:p>
      </dgm:t>
    </dgm:pt>
    <dgm:pt modelId="{DCCC6123-ABAC-417C-AF65-23D27DC88C98}">
      <dgm:prSet phldrT="[Text]"/>
      <dgm:spPr/>
      <dgm:t>
        <a:bodyPr/>
        <a:lstStyle/>
        <a:p>
          <a:pPr algn="ctr">
            <a:buNone/>
          </a:pPr>
          <a:endParaRPr lang="de-DE"/>
        </a:p>
      </dgm:t>
    </dgm:pt>
    <dgm:pt modelId="{15E33B49-04B0-460A-8B68-3B34448744C3}" type="parTrans" cxnId="{A578C288-AE53-41A4-B0C1-5093F914E78F}">
      <dgm:prSet/>
      <dgm:spPr/>
      <dgm:t>
        <a:bodyPr/>
        <a:lstStyle/>
        <a:p>
          <a:endParaRPr lang="de-DE"/>
        </a:p>
      </dgm:t>
    </dgm:pt>
    <dgm:pt modelId="{5B998FB5-FED0-41EB-AE42-248A45FD62FE}" type="sibTrans" cxnId="{A578C288-AE53-41A4-B0C1-5093F914E78F}">
      <dgm:prSet/>
      <dgm:spPr/>
      <dgm:t>
        <a:bodyPr/>
        <a:lstStyle/>
        <a:p>
          <a:endParaRPr lang="de-DE"/>
        </a:p>
      </dgm:t>
    </dgm:pt>
    <dgm:pt modelId="{675FB670-3DA4-4E59-BC5C-FB175707A10B}">
      <dgm:prSet phldrT="[Text]"/>
      <dgm:spPr/>
      <dgm:t>
        <a:bodyPr/>
        <a:lstStyle/>
        <a:p>
          <a:pPr algn="ctr">
            <a:buNone/>
          </a:pPr>
          <a:endParaRPr lang="de-DE"/>
        </a:p>
      </dgm:t>
    </dgm:pt>
    <dgm:pt modelId="{2B4485FF-60C2-463E-90B7-29E8AF9DDC64}" type="parTrans" cxnId="{8C773641-0B9D-47F6-BE02-D02F0B673716}">
      <dgm:prSet/>
      <dgm:spPr/>
      <dgm:t>
        <a:bodyPr/>
        <a:lstStyle/>
        <a:p>
          <a:endParaRPr lang="de-DE"/>
        </a:p>
      </dgm:t>
    </dgm:pt>
    <dgm:pt modelId="{2C3D98F4-090E-4CB3-AB5A-A762798879E1}" type="sibTrans" cxnId="{8C773641-0B9D-47F6-BE02-D02F0B673716}">
      <dgm:prSet/>
      <dgm:spPr/>
      <dgm:t>
        <a:bodyPr/>
        <a:lstStyle/>
        <a:p>
          <a:endParaRPr lang="de-DE"/>
        </a:p>
      </dgm:t>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912F6703-27D0-466F-A345-86A3FDA7115E}" type="pres">
      <dgm:prSet presAssocID="{4307BEA1-F6B4-4941-95CE-6142A1688307}" presName="composite1" presStyleCnt="0"/>
      <dgm:spPr/>
    </dgm:pt>
    <dgm:pt modelId="{8BF19B63-3BD4-4DD1-B563-0AA5FA860B4C}" type="pres">
      <dgm:prSet presAssocID="{4307BEA1-F6B4-4941-95CE-6142A1688307}" presName="dummyNode1" presStyleLbl="node1" presStyleIdx="0" presStyleCnt="7"/>
      <dgm:spPr/>
    </dgm:pt>
    <dgm:pt modelId="{468D2B8A-D88A-4A29-8F0A-E900E78C20DF}" type="pres">
      <dgm:prSet presAssocID="{4307BEA1-F6B4-4941-95CE-6142A1688307}" presName="childNode1" presStyleLbl="bgAcc1" presStyleIdx="0" presStyleCnt="7" custLinFactX="-100000" custLinFactNeighborX="-112170" custLinFactNeighborY="-23478">
        <dgm:presLayoutVars>
          <dgm:bulletEnabled val="1"/>
        </dgm:presLayoutVars>
      </dgm:prSet>
      <dgm:spPr/>
    </dgm:pt>
    <dgm:pt modelId="{9DB43D2D-28A9-4CAA-AD4F-2BD683CB8CD5}" type="pres">
      <dgm:prSet presAssocID="{4307BEA1-F6B4-4941-95CE-6142A1688307}" presName="childNode1tx" presStyleLbl="bgAcc1" presStyleIdx="0" presStyleCnt="7">
        <dgm:presLayoutVars>
          <dgm:bulletEnabled val="1"/>
        </dgm:presLayoutVars>
      </dgm:prSet>
      <dgm:spPr/>
    </dgm:pt>
    <dgm:pt modelId="{CF63520D-3F55-4980-8AAE-C5F19BD5F968}" type="pres">
      <dgm:prSet presAssocID="{4307BEA1-F6B4-4941-95CE-6142A1688307}" presName="parentNode1" presStyleLbl="node1" presStyleIdx="0" presStyleCnt="7" custLinFactX="-100000" custLinFactY="-4781" custLinFactNeighborX="-163172" custLinFactNeighborY="-100000">
        <dgm:presLayoutVars>
          <dgm:chMax val="1"/>
          <dgm:bulletEnabled val="1"/>
        </dgm:presLayoutVars>
      </dgm:prSet>
      <dgm:spPr/>
    </dgm:pt>
    <dgm:pt modelId="{964EB58C-EF87-488A-B1E4-B57C89674D9F}" type="pres">
      <dgm:prSet presAssocID="{4307BEA1-F6B4-4941-95CE-6142A1688307}" presName="connSite1" presStyleCnt="0"/>
      <dgm:spPr/>
    </dgm:pt>
    <dgm:pt modelId="{8F28E5CD-A85B-4E9B-84FD-F19BEBCB9A7F}" type="pres">
      <dgm:prSet presAssocID="{27E3DD08-4641-43CA-9780-90FFB823079C}" presName="Name9" presStyleLbl="sibTrans2D1" presStyleIdx="0" presStyleCnt="6"/>
      <dgm:spPr/>
    </dgm:pt>
    <dgm:pt modelId="{6041DF5E-1F1F-4743-9315-F9854108306E}" type="pres">
      <dgm:prSet presAssocID="{91F60409-69F8-4185-8FC3-65634596A0C8}" presName="composite2" presStyleCnt="0"/>
      <dgm:spPr/>
    </dgm:pt>
    <dgm:pt modelId="{28F77397-B5F3-45ED-98B6-FCF3B20A1339}" type="pres">
      <dgm:prSet presAssocID="{91F60409-69F8-4185-8FC3-65634596A0C8}" presName="dummyNode2" presStyleLbl="node1" presStyleIdx="0" presStyleCnt="7"/>
      <dgm:spPr/>
    </dgm:pt>
    <dgm:pt modelId="{97EA05F7-0E7D-4EAA-B1FE-C8DAFC2A5DBC}" type="pres">
      <dgm:prSet presAssocID="{91F60409-69F8-4185-8FC3-65634596A0C8}" presName="childNode2" presStyleLbl="bgAcc1" presStyleIdx="1" presStyleCnt="7" custLinFactX="-100000" custLinFactNeighborX="-185069" custLinFactNeighborY="-8592">
        <dgm:presLayoutVars>
          <dgm:bulletEnabled val="1"/>
        </dgm:presLayoutVars>
      </dgm:prSet>
      <dgm:spPr/>
    </dgm:pt>
    <dgm:pt modelId="{390DBA43-5213-4BD0-819A-51A09E6E35B6}" type="pres">
      <dgm:prSet presAssocID="{91F60409-69F8-4185-8FC3-65634596A0C8}" presName="childNode2tx" presStyleLbl="bgAcc1" presStyleIdx="1" presStyleCnt="7">
        <dgm:presLayoutVars>
          <dgm:bulletEnabled val="1"/>
        </dgm:presLayoutVars>
      </dgm:prSet>
      <dgm:spPr/>
    </dgm:pt>
    <dgm:pt modelId="{17C2DDE2-6844-4E98-946F-F0666B75F5DB}" type="pres">
      <dgm:prSet presAssocID="{91F60409-69F8-4185-8FC3-65634596A0C8}" presName="parentNode2" presStyleLbl="node1" presStyleIdx="1" presStyleCnt="7" custLinFactX="-161097" custLinFactNeighborX="-200000" custLinFactNeighborY="36643">
        <dgm:presLayoutVars>
          <dgm:chMax val="0"/>
          <dgm:bulletEnabled val="1"/>
        </dgm:presLayoutVars>
      </dgm:prSet>
      <dgm:spPr/>
    </dgm:pt>
    <dgm:pt modelId="{CEF9CB54-9EEA-4DDB-8716-B6856DF09043}" type="pres">
      <dgm:prSet presAssocID="{91F60409-69F8-4185-8FC3-65634596A0C8}" presName="connSite2" presStyleCnt="0"/>
      <dgm:spPr/>
    </dgm:pt>
    <dgm:pt modelId="{61C5FC5B-3A85-496B-B86C-8B7D932FD773}" type="pres">
      <dgm:prSet presAssocID="{88D2A323-8AB7-4B16-9218-648A2631468C}" presName="Name18" presStyleLbl="sibTrans2D1" presStyleIdx="1" presStyleCnt="6"/>
      <dgm:spPr/>
    </dgm:pt>
    <dgm:pt modelId="{DCB3543D-7F7A-468D-909B-3A55FD5359DC}" type="pres">
      <dgm:prSet presAssocID="{AD1B892B-0480-48CB-BD0C-2EDA89E6553E}" presName="composite1" presStyleCnt="0"/>
      <dgm:spPr/>
    </dgm:pt>
    <dgm:pt modelId="{9E2C3A97-0167-42C2-A3DB-9813E3947986}" type="pres">
      <dgm:prSet presAssocID="{AD1B892B-0480-48CB-BD0C-2EDA89E6553E}" presName="dummyNode1" presStyleLbl="node1" presStyleIdx="1" presStyleCnt="7"/>
      <dgm:spPr/>
    </dgm:pt>
    <dgm:pt modelId="{A64CAF32-15D1-48C9-BD1B-28D049C02187}" type="pres">
      <dgm:prSet presAssocID="{AD1B892B-0480-48CB-BD0C-2EDA89E6553E}" presName="childNode1" presStyleLbl="bgAcc1" presStyleIdx="2" presStyleCnt="7" custLinFactX="-100000" custLinFactNeighborX="-109063" custLinFactNeighborY="-12664">
        <dgm:presLayoutVars>
          <dgm:bulletEnabled val="1"/>
        </dgm:presLayoutVars>
      </dgm:prSet>
      <dgm:spPr/>
    </dgm:pt>
    <dgm:pt modelId="{D05771EE-2A26-4D11-9FCE-3298E133BDF2}" type="pres">
      <dgm:prSet presAssocID="{AD1B892B-0480-48CB-BD0C-2EDA89E6553E}" presName="childNode1tx" presStyleLbl="bgAcc1" presStyleIdx="2" presStyleCnt="7">
        <dgm:presLayoutVars>
          <dgm:bulletEnabled val="1"/>
        </dgm:presLayoutVars>
      </dgm:prSet>
      <dgm:spPr/>
    </dgm:pt>
    <dgm:pt modelId="{588F17CE-94C7-436F-A109-6CEF0B072354}" type="pres">
      <dgm:prSet presAssocID="{AD1B892B-0480-48CB-BD0C-2EDA89E6553E}" presName="parentNode1" presStyleLbl="node1" presStyleIdx="2" presStyleCnt="7" custLinFactX="-100000" custLinFactNeighborX="-122778" custLinFactNeighborY="-52328">
        <dgm:presLayoutVars>
          <dgm:chMax val="1"/>
          <dgm:bulletEnabled val="1"/>
        </dgm:presLayoutVars>
      </dgm:prSet>
      <dgm:spPr/>
    </dgm:pt>
    <dgm:pt modelId="{E91C0DDF-453B-46A3-BCD9-7AB6BBEA312F}" type="pres">
      <dgm:prSet presAssocID="{AD1B892B-0480-48CB-BD0C-2EDA89E6553E}" presName="connSite1" presStyleCnt="0"/>
      <dgm:spPr/>
    </dgm:pt>
    <dgm:pt modelId="{8E112DFC-E52D-4BEB-8A6F-1E3239062DDB}" type="pres">
      <dgm:prSet presAssocID="{1219944B-E8ED-4A98-A072-5759692A4357}" presName="Name9" presStyleLbl="sibTrans2D1" presStyleIdx="2" presStyleCnt="6"/>
      <dgm:spPr/>
    </dgm:pt>
    <dgm:pt modelId="{FD2849D4-23DE-428E-9E5A-E3CEB84C5AA6}" type="pres">
      <dgm:prSet presAssocID="{4B40948E-83FB-4979-A3B4-FC75F3278D87}" presName="composite2" presStyleCnt="0"/>
      <dgm:spPr/>
    </dgm:pt>
    <dgm:pt modelId="{D1069477-9A15-4659-985E-A7C2681B0E89}" type="pres">
      <dgm:prSet presAssocID="{4B40948E-83FB-4979-A3B4-FC75F3278D87}" presName="dummyNode2" presStyleLbl="node1" presStyleIdx="2" presStyleCnt="7"/>
      <dgm:spPr/>
    </dgm:pt>
    <dgm:pt modelId="{17333EAD-6A07-44D9-9157-7B370A5C765F}" type="pres">
      <dgm:prSet presAssocID="{4B40948E-83FB-4979-A3B4-FC75F3278D87}" presName="childNode2" presStyleLbl="bgAcc1" presStyleIdx="3" presStyleCnt="7" custLinFactX="-100000" custLinFactNeighborX="-137195" custLinFactNeighborY="-29856">
        <dgm:presLayoutVars>
          <dgm:bulletEnabled val="1"/>
        </dgm:presLayoutVars>
      </dgm:prSet>
      <dgm:spPr/>
    </dgm:pt>
    <dgm:pt modelId="{FF2714D4-012E-49AA-AFDA-404360CD2349}" type="pres">
      <dgm:prSet presAssocID="{4B40948E-83FB-4979-A3B4-FC75F3278D87}" presName="childNode2tx" presStyleLbl="bgAcc1" presStyleIdx="3" presStyleCnt="7">
        <dgm:presLayoutVars>
          <dgm:bulletEnabled val="1"/>
        </dgm:presLayoutVars>
      </dgm:prSet>
      <dgm:spPr/>
    </dgm:pt>
    <dgm:pt modelId="{F3EED364-9FAD-4E37-90E9-695A022FADCA}" type="pres">
      <dgm:prSet presAssocID="{4B40948E-83FB-4979-A3B4-FC75F3278D87}" presName="parentNode2" presStyleLbl="node1" presStyleIdx="3" presStyleCnt="7" custLinFactX="-100000" custLinFactY="-38486" custLinFactNeighborX="-160370" custLinFactNeighborY="-100000">
        <dgm:presLayoutVars>
          <dgm:chMax val="0"/>
          <dgm:bulletEnabled val="1"/>
        </dgm:presLayoutVars>
      </dgm:prSet>
      <dgm:spPr/>
    </dgm:pt>
    <dgm:pt modelId="{F9ACBBFD-8C18-4E23-89F4-A125B91E309E}" type="pres">
      <dgm:prSet presAssocID="{4B40948E-83FB-4979-A3B4-FC75F3278D87}" presName="connSite2" presStyleCnt="0"/>
      <dgm:spPr/>
    </dgm:pt>
    <dgm:pt modelId="{8744F456-A6D9-4C76-BFC4-55E311FF64A8}" type="pres">
      <dgm:prSet presAssocID="{B12D68F6-A45E-4576-8994-222F0DD657F8}" presName="Name18" presStyleLbl="sibTrans2D1" presStyleIdx="3" presStyleCnt="6"/>
      <dgm:spPr/>
    </dgm:pt>
    <dgm:pt modelId="{C1D3E4EA-329D-4F34-B8A6-DC01C4F7BB63}" type="pres">
      <dgm:prSet presAssocID="{CB65378B-0117-44F6-BA14-413935583872}" presName="composite1" presStyleCnt="0"/>
      <dgm:spPr/>
    </dgm:pt>
    <dgm:pt modelId="{F524E415-F955-4F4F-993C-07E33A816197}" type="pres">
      <dgm:prSet presAssocID="{CB65378B-0117-44F6-BA14-413935583872}" presName="dummyNode1" presStyleLbl="node1" presStyleIdx="3" presStyleCnt="7"/>
      <dgm:spPr/>
    </dgm:pt>
    <dgm:pt modelId="{869B8469-BE1F-4FD4-A508-42DA1DC9D042}" type="pres">
      <dgm:prSet presAssocID="{CB65378B-0117-44F6-BA14-413935583872}" presName="childNode1" presStyleLbl="bgAcc1" presStyleIdx="4" presStyleCnt="7">
        <dgm:presLayoutVars>
          <dgm:bulletEnabled val="1"/>
        </dgm:presLayoutVars>
      </dgm:prSet>
      <dgm:spPr/>
    </dgm:pt>
    <dgm:pt modelId="{082E474B-4195-40F6-94D2-F23DD49D656A}" type="pres">
      <dgm:prSet presAssocID="{CB65378B-0117-44F6-BA14-413935583872}" presName="childNode1tx" presStyleLbl="bgAcc1" presStyleIdx="4" presStyleCnt="7">
        <dgm:presLayoutVars>
          <dgm:bulletEnabled val="1"/>
        </dgm:presLayoutVars>
      </dgm:prSet>
      <dgm:spPr/>
    </dgm:pt>
    <dgm:pt modelId="{47758712-2D59-4534-9CD1-E085FE23D634}" type="pres">
      <dgm:prSet presAssocID="{CB65378B-0117-44F6-BA14-413935583872}" presName="parentNode1" presStyleLbl="node1" presStyleIdx="4" presStyleCnt="7">
        <dgm:presLayoutVars>
          <dgm:chMax val="1"/>
          <dgm:bulletEnabled val="1"/>
        </dgm:presLayoutVars>
      </dgm:prSet>
      <dgm:spPr/>
    </dgm:pt>
    <dgm:pt modelId="{5FF5F74C-217E-4B0F-965F-FDC0B1FCCC7E}" type="pres">
      <dgm:prSet presAssocID="{CB65378B-0117-44F6-BA14-413935583872}" presName="connSite1" presStyleCnt="0"/>
      <dgm:spPr/>
    </dgm:pt>
    <dgm:pt modelId="{2E78C351-765D-4C34-A9D9-F4B42F6D5257}" type="pres">
      <dgm:prSet presAssocID="{CC6669DB-2FFD-490C-8FA1-675C906B0D31}" presName="Name9" presStyleLbl="sibTrans2D1" presStyleIdx="4" presStyleCnt="6"/>
      <dgm:spPr/>
    </dgm:pt>
    <dgm:pt modelId="{2C81041B-E759-46BF-A7C4-D55A9637A7C4}" type="pres">
      <dgm:prSet presAssocID="{854B365E-E726-49D7-8959-457F375310B7}" presName="composite2" presStyleCnt="0"/>
      <dgm:spPr/>
    </dgm:pt>
    <dgm:pt modelId="{9F7C2416-430B-4BB6-9BF5-9971B7BB1E5A}" type="pres">
      <dgm:prSet presAssocID="{854B365E-E726-49D7-8959-457F375310B7}" presName="dummyNode2" presStyleLbl="node1" presStyleIdx="4" presStyleCnt="7"/>
      <dgm:spPr/>
    </dgm:pt>
    <dgm:pt modelId="{9D7798C8-AE64-4081-BA65-68A687FCFAA4}" type="pres">
      <dgm:prSet presAssocID="{854B365E-E726-49D7-8959-457F375310B7}" presName="childNode2" presStyleLbl="bgAcc1" presStyleIdx="5" presStyleCnt="7" custLinFactNeighborX="59993" custLinFactNeighborY="5230">
        <dgm:presLayoutVars>
          <dgm:bulletEnabled val="1"/>
        </dgm:presLayoutVars>
      </dgm:prSet>
      <dgm:spPr/>
    </dgm:pt>
    <dgm:pt modelId="{344533C0-040E-4CC0-895D-BE3E57FB8F24}" type="pres">
      <dgm:prSet presAssocID="{854B365E-E726-49D7-8959-457F375310B7}" presName="childNode2tx" presStyleLbl="bgAcc1" presStyleIdx="5" presStyleCnt="7">
        <dgm:presLayoutVars>
          <dgm:bulletEnabled val="1"/>
        </dgm:presLayoutVars>
      </dgm:prSet>
      <dgm:spPr/>
    </dgm:pt>
    <dgm:pt modelId="{AEF6CFF1-9372-4E39-BEB2-E022513C89BD}" type="pres">
      <dgm:prSet presAssocID="{854B365E-E726-49D7-8959-457F375310B7}" presName="parentNode2" presStyleLbl="node1" presStyleIdx="5" presStyleCnt="7" custLinFactNeighborX="69771" custLinFactNeighborY="-10829">
        <dgm:presLayoutVars>
          <dgm:chMax val="0"/>
          <dgm:bulletEnabled val="1"/>
        </dgm:presLayoutVars>
      </dgm:prSet>
      <dgm:spPr/>
    </dgm:pt>
    <dgm:pt modelId="{26FC450F-A6D6-4958-B560-2A912F3D5413}" type="pres">
      <dgm:prSet presAssocID="{854B365E-E726-49D7-8959-457F375310B7}" presName="connSite2" presStyleCnt="0"/>
      <dgm:spPr/>
    </dgm:pt>
    <dgm:pt modelId="{34F7AAFF-DF32-4220-BBA3-73189C0E4AFC}" type="pres">
      <dgm:prSet presAssocID="{60DD8026-F972-4279-B0E0-86E423498EB1}" presName="Name18" presStyleLbl="sibTrans2D1" presStyleIdx="5" presStyleCnt="6"/>
      <dgm:spPr/>
    </dgm:pt>
    <dgm:pt modelId="{EF202DB7-8872-4DA9-AD24-97A4D7AE5FCD}" type="pres">
      <dgm:prSet presAssocID="{0E72B661-82AF-4150-9749-B9E1CB38FC0C}" presName="composite1" presStyleCnt="0"/>
      <dgm:spPr/>
    </dgm:pt>
    <dgm:pt modelId="{2EEB6EF9-DFB7-442F-8292-C67EF14C225D}" type="pres">
      <dgm:prSet presAssocID="{0E72B661-82AF-4150-9749-B9E1CB38FC0C}" presName="dummyNode1" presStyleLbl="node1" presStyleIdx="5" presStyleCnt="7"/>
      <dgm:spPr/>
    </dgm:pt>
    <dgm:pt modelId="{3D287CF4-927B-44A7-B35E-12C9B8F69AF6}" type="pres">
      <dgm:prSet presAssocID="{0E72B661-82AF-4150-9749-B9E1CB38FC0C}" presName="childNode1" presStyleLbl="bgAcc1" presStyleIdx="6" presStyleCnt="7" custLinFactNeighborX="23719" custLinFactNeighborY="15991">
        <dgm:presLayoutVars>
          <dgm:bulletEnabled val="1"/>
        </dgm:presLayoutVars>
      </dgm:prSet>
      <dgm:spPr/>
    </dgm:pt>
    <dgm:pt modelId="{1C73C070-F736-4596-8142-ECC01C0CECB3}" type="pres">
      <dgm:prSet presAssocID="{0E72B661-82AF-4150-9749-B9E1CB38FC0C}" presName="childNode1tx" presStyleLbl="bgAcc1" presStyleIdx="6" presStyleCnt="7">
        <dgm:presLayoutVars>
          <dgm:bulletEnabled val="1"/>
        </dgm:presLayoutVars>
      </dgm:prSet>
      <dgm:spPr/>
    </dgm:pt>
    <dgm:pt modelId="{B7F881B7-1398-4CBE-AB68-9DA042FDA245}" type="pres">
      <dgm:prSet presAssocID="{0E72B661-82AF-4150-9749-B9E1CB38FC0C}" presName="parentNode1" presStyleLbl="node1" presStyleIdx="6" presStyleCnt="7" custLinFactNeighborX="22033" custLinFactNeighborY="21429">
        <dgm:presLayoutVars>
          <dgm:chMax val="1"/>
          <dgm:bulletEnabled val="1"/>
        </dgm:presLayoutVars>
      </dgm:prSet>
      <dgm:spPr/>
    </dgm:pt>
    <dgm:pt modelId="{CF49AC97-9BE5-4165-BF68-0AE2E197A086}" type="pres">
      <dgm:prSet presAssocID="{0E72B661-82AF-4150-9749-B9E1CB38FC0C}" presName="connSite1" presStyleCnt="0"/>
      <dgm:spPr/>
    </dgm:pt>
  </dgm:ptLst>
  <dgm:cxnLst>
    <dgm:cxn modelId="{B156D901-455E-4887-A565-11199C9C6645}" srcId="{4B40948E-83FB-4979-A3B4-FC75F3278D87}" destId="{B1BA5B6E-9080-470C-8722-5A79B79D01FB}" srcOrd="0" destOrd="0" parTransId="{E425EC9A-A50F-412F-8A09-0E8EE59DE2AD}" sibTransId="{367A2A16-C1DD-4249-B925-3A6C89E3908A}"/>
    <dgm:cxn modelId="{28D9DC0B-962E-463E-92A3-36C7C357F6E0}" type="presOf" srcId="{CC6669DB-2FFD-490C-8FA1-675C906B0D31}" destId="{2E78C351-765D-4C34-A9D9-F4B42F6D5257}" srcOrd="0" destOrd="0" presId="urn:microsoft.com/office/officeart/2005/8/layout/hProcess4"/>
    <dgm:cxn modelId="{A9393810-1F0C-4E86-B7B2-49C6384CEE6B}" srcId="{AD1B892B-0480-48CB-BD0C-2EDA89E6553E}" destId="{0B6E6CD4-DEAB-44AA-94AF-285DA5909CAD}" srcOrd="0" destOrd="0" parTransId="{87C6839E-0292-4A07-88F0-FAFCCDAB14B6}" sibTransId="{1CBEA568-34BD-4E05-82BC-7ABDC15D544E}"/>
    <dgm:cxn modelId="{3E16FE16-F277-4EF5-9DC6-3646008349B9}" srcId="{CB65378B-0117-44F6-BA14-413935583872}" destId="{5A4F7A29-84A2-46FB-9AA0-456E199587D6}" srcOrd="1" destOrd="0" parTransId="{30A95098-1258-44F4-B430-DC8DD2D75702}" sibTransId="{2FD3926F-E3DC-433E-883A-A5046DE834D9}"/>
    <dgm:cxn modelId="{AF22EF17-1648-47E5-887A-878DB9667391}" type="presOf" srcId="{B12D68F6-A45E-4576-8994-222F0DD657F8}" destId="{8744F456-A6D9-4C76-BFC4-55E311FF64A8}" srcOrd="0" destOrd="0" presId="urn:microsoft.com/office/officeart/2005/8/layout/hProcess4"/>
    <dgm:cxn modelId="{620CFC19-7647-44BC-A335-EAE034CF0C77}" type="presOf" srcId="{E00E30F6-25DB-4F1B-9B63-08C8D355F5E8}" destId="{869B8469-BE1F-4FD4-A508-42DA1DC9D042}" srcOrd="0" destOrd="0" presId="urn:microsoft.com/office/officeart/2005/8/layout/hProcess4"/>
    <dgm:cxn modelId="{4B4F1A1A-E40D-40E3-B890-450F4B2246F4}" srcId="{6D9DC653-0A2D-4EEC-B891-57AEE54B26DE}" destId="{CB65378B-0117-44F6-BA14-413935583872}" srcOrd="4" destOrd="0" parTransId="{7DC0C927-4415-4FEB-A990-4D790A1D10E2}" sibTransId="{CC6669DB-2FFD-490C-8FA1-675C906B0D31}"/>
    <dgm:cxn modelId="{070EAD23-F8C7-4B30-9E05-E7C58FAD181C}" type="presOf" srcId="{B3C85238-EC05-4639-BD4A-2C79D0E1C23C}" destId="{D05771EE-2A26-4D11-9FCE-3298E133BDF2}" srcOrd="1" destOrd="2" presId="urn:microsoft.com/office/officeart/2005/8/layout/hProcess4"/>
    <dgm:cxn modelId="{081CE72C-B72F-42D8-9A3B-4BBB01958B38}" srcId="{6D9DC653-0A2D-4EEC-B891-57AEE54B26DE}" destId="{4B40948E-83FB-4979-A3B4-FC75F3278D87}" srcOrd="3" destOrd="0" parTransId="{DEBC1869-639A-4586-B216-51151F74EE57}" sibTransId="{B12D68F6-A45E-4576-8994-222F0DD657F8}"/>
    <dgm:cxn modelId="{1D82DF2D-F0EB-4BB5-A5E9-C81DE00B9B02}" type="presOf" srcId="{675FB670-3DA4-4E59-BC5C-FB175707A10B}" destId="{1C73C070-F736-4596-8142-ECC01C0CECB3}" srcOrd="1" destOrd="1" presId="urn:microsoft.com/office/officeart/2005/8/layout/hProcess4"/>
    <dgm:cxn modelId="{2C009F35-D198-4CC1-9D00-3CCB012F6E5E}" type="presOf" srcId="{BE78C91E-04EF-42BF-B728-092A15CFEA8F}" destId="{9D7798C8-AE64-4081-BA65-68A687FCFAA4}" srcOrd="0" destOrd="0" presId="urn:microsoft.com/office/officeart/2005/8/layout/hProcess4"/>
    <dgm:cxn modelId="{85907A38-05B7-4E4B-81ED-B38E7D847053}" type="presOf" srcId="{4B40948E-83FB-4979-A3B4-FC75F3278D87}" destId="{F3EED364-9FAD-4E37-90E9-695A022FADCA}" srcOrd="0" destOrd="0" presId="urn:microsoft.com/office/officeart/2005/8/layout/hProcess4"/>
    <dgm:cxn modelId="{1177433A-C1E1-4207-B624-03328F977810}" type="presOf" srcId="{404F7719-F240-4284-832C-F8A887DEB969}" destId="{D05771EE-2A26-4D11-9FCE-3298E133BDF2}" srcOrd="1" destOrd="1" presId="urn:microsoft.com/office/officeart/2005/8/layout/hProcess4"/>
    <dgm:cxn modelId="{C963603B-7F4A-4ACA-B01A-8557F331FAFF}" type="presOf" srcId="{0B6E6CD4-DEAB-44AA-94AF-285DA5909CAD}" destId="{A64CAF32-15D1-48C9-BD1B-28D049C02187}" srcOrd="0" destOrd="0" presId="urn:microsoft.com/office/officeart/2005/8/layout/hProcess4"/>
    <dgm:cxn modelId="{8C773641-0B9D-47F6-BE02-D02F0B673716}" srcId="{0E72B661-82AF-4150-9749-B9E1CB38FC0C}" destId="{675FB670-3DA4-4E59-BC5C-FB175707A10B}" srcOrd="1" destOrd="0" parTransId="{2B4485FF-60C2-463E-90B7-29E8AF9DDC64}" sibTransId="{2C3D98F4-090E-4CB3-AB5A-A762798879E1}"/>
    <dgm:cxn modelId="{5E0DC543-B791-4EC8-9C82-9A612920F5DC}" type="presOf" srcId="{DCCC6123-ABAC-417C-AF65-23D27DC88C98}" destId="{1C73C070-F736-4596-8142-ECC01C0CECB3}" srcOrd="1" destOrd="0" presId="urn:microsoft.com/office/officeart/2005/8/layout/hProcess4"/>
    <dgm:cxn modelId="{F8DCB047-25E8-45EA-A7D8-6F857BBDD0F0}" type="presOf" srcId="{60DD8026-F972-4279-B0E0-86E423498EB1}" destId="{34F7AAFF-DF32-4220-BBA3-73189C0E4AFC}" srcOrd="0" destOrd="0" presId="urn:microsoft.com/office/officeart/2005/8/layout/hProcess4"/>
    <dgm:cxn modelId="{76B67F49-C7BD-4A1F-89CA-698B13D0B324}" type="presOf" srcId="{1219944B-E8ED-4A98-A072-5759692A4357}" destId="{8E112DFC-E52D-4BEB-8A6F-1E3239062DDB}" srcOrd="0" destOrd="0" presId="urn:microsoft.com/office/officeart/2005/8/layout/hProcess4"/>
    <dgm:cxn modelId="{4668144B-464E-4E72-B219-8EA234B2CF2C}" type="presOf" srcId="{2049E09D-6A86-42A2-A9A2-48E16A59A487}" destId="{3D287CF4-927B-44A7-B35E-12C9B8F69AF6}" srcOrd="0" destOrd="2" presId="urn:microsoft.com/office/officeart/2005/8/layout/hProcess4"/>
    <dgm:cxn modelId="{2F964C6C-33A1-4ED1-8C91-62D59CABE7D6}" type="presOf" srcId="{404F7719-F240-4284-832C-F8A887DEB969}" destId="{A64CAF32-15D1-48C9-BD1B-28D049C02187}" srcOrd="0" destOrd="1" presId="urn:microsoft.com/office/officeart/2005/8/layout/hProcess4"/>
    <dgm:cxn modelId="{D348A94C-1F9D-4DA2-A2B3-B7E7704C6A21}" type="presOf" srcId="{5A4F7A29-84A2-46FB-9AA0-456E199587D6}" destId="{869B8469-BE1F-4FD4-A508-42DA1DC9D042}" srcOrd="0" destOrd="1" presId="urn:microsoft.com/office/officeart/2005/8/layout/hProcess4"/>
    <dgm:cxn modelId="{3559D86C-4374-418A-945B-92685F7D1BE9}" type="presOf" srcId="{FB1C0621-A6A3-4C34-B4A8-05FC5B212F00}" destId="{344533C0-040E-4CC0-895D-BE3E57FB8F24}" srcOrd="1" destOrd="1" presId="urn:microsoft.com/office/officeart/2005/8/layout/hProcess4"/>
    <dgm:cxn modelId="{2EDD016D-9D2A-43F5-A67F-16146D0BBD07}" srcId="{AD1B892B-0480-48CB-BD0C-2EDA89E6553E}" destId="{404F7719-F240-4284-832C-F8A887DEB969}" srcOrd="1" destOrd="0" parTransId="{CE3C7792-FE96-4D0D-85DF-D32C59888A66}" sibTransId="{C7A33BE3-D77A-4189-B445-FC89EA4A9B7F}"/>
    <dgm:cxn modelId="{02396959-B120-4F94-A5CE-99206282406C}" srcId="{854B365E-E726-49D7-8959-457F375310B7}" destId="{FB1C0621-A6A3-4C34-B4A8-05FC5B212F00}" srcOrd="1" destOrd="0" parTransId="{35C2C44A-9CEE-4CAC-A797-8CC8FEB6CFCC}" sibTransId="{237B259F-AC8A-4753-9C91-C0E85B623370}"/>
    <dgm:cxn modelId="{9AB6D659-6CC9-4500-8352-276F8721D89D}" type="presOf" srcId="{854B365E-E726-49D7-8959-457F375310B7}" destId="{AEF6CFF1-9372-4E39-BEB2-E022513C89BD}" srcOrd="0" destOrd="0" presId="urn:microsoft.com/office/officeart/2005/8/layout/hProcess4"/>
    <dgm:cxn modelId="{07B8317A-252E-4C55-AA03-20B7AB71B6C4}" type="presOf" srcId="{CB65378B-0117-44F6-BA14-413935583872}" destId="{47758712-2D59-4534-9CD1-E085FE23D634}" srcOrd="0" destOrd="0" presId="urn:microsoft.com/office/officeart/2005/8/layout/hProcess4"/>
    <dgm:cxn modelId="{0149557E-C4ED-4BA8-99C3-DD5E1DE1DA66}" type="presOf" srcId="{B1BA5B6E-9080-470C-8722-5A79B79D01FB}" destId="{FF2714D4-012E-49AA-AFDA-404360CD2349}" srcOrd="1" destOrd="0" presId="urn:microsoft.com/office/officeart/2005/8/layout/hProcess4"/>
    <dgm:cxn modelId="{A578C288-AE53-41A4-B0C1-5093F914E78F}" srcId="{0E72B661-82AF-4150-9749-B9E1CB38FC0C}" destId="{DCCC6123-ABAC-417C-AF65-23D27DC88C98}" srcOrd="0" destOrd="0" parTransId="{15E33B49-04B0-460A-8B68-3B34448744C3}" sibTransId="{5B998FB5-FED0-41EB-AE42-248A45FD62FE}"/>
    <dgm:cxn modelId="{2801AA8A-5EC3-40DA-93FE-FA120EA36C6E}" srcId="{6D9DC653-0A2D-4EEC-B891-57AEE54B26DE}" destId="{854B365E-E726-49D7-8959-457F375310B7}" srcOrd="5" destOrd="0" parTransId="{8C9D9F49-75ED-494C-935C-FBADDC149477}" sibTransId="{60DD8026-F972-4279-B0E0-86E423498EB1}"/>
    <dgm:cxn modelId="{2553B293-28D6-40DE-8BFF-D619D79CD8BD}" srcId="{0E72B661-82AF-4150-9749-B9E1CB38FC0C}" destId="{2049E09D-6A86-42A2-A9A2-48E16A59A487}" srcOrd="2" destOrd="0" parTransId="{32A81544-75E1-4959-951A-A9DA1E49F2C3}" sibTransId="{4069D7BB-FC9C-45B6-B813-552DA207E20D}"/>
    <dgm:cxn modelId="{66B0A19A-9F98-4FFA-A05A-99E9E2377ED3}" type="presOf" srcId="{0B6E6CD4-DEAB-44AA-94AF-285DA5909CAD}" destId="{D05771EE-2A26-4D11-9FCE-3298E133BDF2}" srcOrd="1" destOrd="0" presId="urn:microsoft.com/office/officeart/2005/8/layout/hProcess4"/>
    <dgm:cxn modelId="{A4178B9F-4A49-4280-98F4-05FE421B5D11}" type="presOf" srcId="{27E3DD08-4641-43CA-9780-90FFB823079C}" destId="{8F28E5CD-A85B-4E9B-84FD-F19BEBCB9A7F}" srcOrd="0" destOrd="0" presId="urn:microsoft.com/office/officeart/2005/8/layout/hProcess4"/>
    <dgm:cxn modelId="{549D62A4-F371-4787-AFA4-B1F53969B9DB}" srcId="{AD1B892B-0480-48CB-BD0C-2EDA89E6553E}" destId="{B3C85238-EC05-4639-BD4A-2C79D0E1C23C}" srcOrd="2" destOrd="0" parTransId="{2F1B5B2B-6557-4FBB-85B1-41B1630B420C}" sibTransId="{17D16A65-36B4-493F-A33D-07764D3FAB22}"/>
    <dgm:cxn modelId="{4FD94BB5-4CC5-4050-A1E7-1562F7707E17}" type="presOf" srcId="{E00E30F6-25DB-4F1B-9B63-08C8D355F5E8}" destId="{082E474B-4195-40F6-94D2-F23DD49D656A}" srcOrd="1" destOrd="0" presId="urn:microsoft.com/office/officeart/2005/8/layout/hProcess4"/>
    <dgm:cxn modelId="{4A84DCB6-24D6-4CBB-B490-509983AD32DB}" srcId="{854B365E-E726-49D7-8959-457F375310B7}" destId="{BE78C91E-04EF-42BF-B728-092A15CFEA8F}" srcOrd="0" destOrd="0" parTransId="{4616B3F4-DA89-4514-A765-30699DFA5FB9}" sibTransId="{17CC0BAA-A5D8-4B59-9CDF-65721CC465CB}"/>
    <dgm:cxn modelId="{D10A29BD-A419-4629-BCDF-58D44917A69C}" srcId="{6D9DC653-0A2D-4EEC-B891-57AEE54B26DE}" destId="{91F60409-69F8-4185-8FC3-65634596A0C8}" srcOrd="1" destOrd="0" parTransId="{385C0AD0-4C3C-4DA2-BB0F-C3D203A3D97D}" sibTransId="{88D2A323-8AB7-4B16-9218-648A2631468C}"/>
    <dgm:cxn modelId="{FAAD9DCD-90BB-4E64-925F-18A928356E3F}" srcId="{CB65378B-0117-44F6-BA14-413935583872}" destId="{E00E30F6-25DB-4F1B-9B63-08C8D355F5E8}" srcOrd="0" destOrd="0" parTransId="{5899957C-07BA-46E9-B53A-49B673B79BC2}" sibTransId="{44D3DEE6-B325-4FCE-ADBB-528EF3D33D6C}"/>
    <dgm:cxn modelId="{B1AB37D3-870C-4771-A9CD-7CD9057C32C2}" type="presOf" srcId="{2049E09D-6A86-42A2-A9A2-48E16A59A487}" destId="{1C73C070-F736-4596-8142-ECC01C0CECB3}" srcOrd="1" destOrd="2" presId="urn:microsoft.com/office/officeart/2005/8/layout/hProcess4"/>
    <dgm:cxn modelId="{4B2199D3-7D1F-456A-81D2-D08E6D00E63A}" type="presOf" srcId="{0E72B661-82AF-4150-9749-B9E1CB38FC0C}" destId="{B7F881B7-1398-4CBE-AB68-9DA042FDA245}" srcOrd="0" destOrd="0" presId="urn:microsoft.com/office/officeart/2005/8/layout/hProcess4"/>
    <dgm:cxn modelId="{4709B8D5-270F-48A4-B5A4-B588B97D01AA}" type="presOf" srcId="{B1BA5B6E-9080-470C-8722-5A79B79D01FB}" destId="{17333EAD-6A07-44D9-9157-7B370A5C765F}" srcOrd="0" destOrd="0" presId="urn:microsoft.com/office/officeart/2005/8/layout/hProcess4"/>
    <dgm:cxn modelId="{6F0EE8D8-F63A-4DA5-9784-86B79B6BD447}" type="presOf" srcId="{675FB670-3DA4-4E59-BC5C-FB175707A10B}" destId="{3D287CF4-927B-44A7-B35E-12C9B8F69AF6}" srcOrd="0" destOrd="1" presId="urn:microsoft.com/office/officeart/2005/8/layout/hProcess4"/>
    <dgm:cxn modelId="{24AF6BD9-7A2B-451D-BC31-5652E92404CC}" srcId="{6D9DC653-0A2D-4EEC-B891-57AEE54B26DE}" destId="{0E72B661-82AF-4150-9749-B9E1CB38FC0C}" srcOrd="6" destOrd="0" parTransId="{117206D6-557F-4252-99D7-A342C0B1A1F0}" sibTransId="{B8691271-E2C5-4A3A-A214-A682ADFE3756}"/>
    <dgm:cxn modelId="{0F2CF6DA-99DE-4B65-8AC6-E3A3C2B5C361}" srcId="{6D9DC653-0A2D-4EEC-B891-57AEE54B26DE}" destId="{4307BEA1-F6B4-4941-95CE-6142A1688307}" srcOrd="0" destOrd="0" parTransId="{29BFA90D-BFD3-4C45-9CE1-1A0FF10F7798}" sibTransId="{27E3DD08-4641-43CA-9780-90FFB823079C}"/>
    <dgm:cxn modelId="{A2F236DB-A69D-46C5-B2D2-4461A56D2172}" type="presOf" srcId="{B3C85238-EC05-4639-BD4A-2C79D0E1C23C}" destId="{A64CAF32-15D1-48C9-BD1B-28D049C02187}" srcOrd="0" destOrd="2" presId="urn:microsoft.com/office/officeart/2005/8/layout/hProcess4"/>
    <dgm:cxn modelId="{574943DD-55B6-4211-9006-8ECBA49F3066}" type="presOf" srcId="{BE78C91E-04EF-42BF-B728-092A15CFEA8F}" destId="{344533C0-040E-4CC0-895D-BE3E57FB8F24}" srcOrd="1" destOrd="0" presId="urn:microsoft.com/office/officeart/2005/8/layout/hProcess4"/>
    <dgm:cxn modelId="{F0F286DD-5923-49DB-A625-0D0ED536307C}" type="presOf" srcId="{6D9DC653-0A2D-4EEC-B891-57AEE54B26DE}" destId="{4C0C3C97-E97D-4F4C-B425-117F0372722E}" srcOrd="0" destOrd="0" presId="urn:microsoft.com/office/officeart/2005/8/layout/hProcess4"/>
    <dgm:cxn modelId="{0AEEF8E8-1926-41AC-B545-B94C8E1A021E}" type="presOf" srcId="{FB1C0621-A6A3-4C34-B4A8-05FC5B212F00}" destId="{9D7798C8-AE64-4081-BA65-68A687FCFAA4}" srcOrd="0" destOrd="1" presId="urn:microsoft.com/office/officeart/2005/8/layout/hProcess4"/>
    <dgm:cxn modelId="{B32081EC-5787-43B3-AF22-153675FDC3B1}" srcId="{6D9DC653-0A2D-4EEC-B891-57AEE54B26DE}" destId="{AD1B892B-0480-48CB-BD0C-2EDA89E6553E}" srcOrd="2" destOrd="0" parTransId="{279EF14D-E5BB-4923-86D4-5F9D0FBABDB9}" sibTransId="{1219944B-E8ED-4A98-A072-5759692A4357}"/>
    <dgm:cxn modelId="{DEC30BED-B7E3-4425-9C11-EE4177F17418}" type="presOf" srcId="{AD1B892B-0480-48CB-BD0C-2EDA89E6553E}" destId="{588F17CE-94C7-436F-A109-6CEF0B072354}" srcOrd="0" destOrd="0" presId="urn:microsoft.com/office/officeart/2005/8/layout/hProcess4"/>
    <dgm:cxn modelId="{D87CDAF5-28CE-41D2-A1A4-53FB60634DE6}" type="presOf" srcId="{88D2A323-8AB7-4B16-9218-648A2631468C}" destId="{61C5FC5B-3A85-496B-B86C-8B7D932FD773}" srcOrd="0" destOrd="0" presId="urn:microsoft.com/office/officeart/2005/8/layout/hProcess4"/>
    <dgm:cxn modelId="{5E7308FA-067D-4C31-B16F-AB3A33A32818}" type="presOf" srcId="{91F60409-69F8-4185-8FC3-65634596A0C8}" destId="{17C2DDE2-6844-4E98-946F-F0666B75F5DB}" srcOrd="0" destOrd="0" presId="urn:microsoft.com/office/officeart/2005/8/layout/hProcess4"/>
    <dgm:cxn modelId="{C15F87FC-B941-45FB-91DB-AF7DCD854957}" type="presOf" srcId="{4307BEA1-F6B4-4941-95CE-6142A1688307}" destId="{CF63520D-3F55-4980-8AAE-C5F19BD5F968}" srcOrd="0" destOrd="0" presId="urn:microsoft.com/office/officeart/2005/8/layout/hProcess4"/>
    <dgm:cxn modelId="{30EE0FFD-84F2-4127-B928-A981941754A2}" type="presOf" srcId="{5A4F7A29-84A2-46FB-9AA0-456E199587D6}" destId="{082E474B-4195-40F6-94D2-F23DD49D656A}" srcOrd="1" destOrd="1" presId="urn:microsoft.com/office/officeart/2005/8/layout/hProcess4"/>
    <dgm:cxn modelId="{7A1585FD-175F-4809-BFA0-8A0ADEB3D88E}" type="presOf" srcId="{DCCC6123-ABAC-417C-AF65-23D27DC88C98}" destId="{3D287CF4-927B-44A7-B35E-12C9B8F69AF6}" srcOrd="0" destOrd="0" presId="urn:microsoft.com/office/officeart/2005/8/layout/hProcess4"/>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7C1CAF57-9F78-4FB9-8378-E5E0E54273FC}" type="presParOf" srcId="{6AC0049E-3CE2-49E3-B487-DE3F71E105B7}" destId="{912F6703-27D0-466F-A345-86A3FDA7115E}" srcOrd="0" destOrd="0" presId="urn:microsoft.com/office/officeart/2005/8/layout/hProcess4"/>
    <dgm:cxn modelId="{3DE67DBD-5623-4172-B520-97015098DD5F}" type="presParOf" srcId="{912F6703-27D0-466F-A345-86A3FDA7115E}" destId="{8BF19B63-3BD4-4DD1-B563-0AA5FA860B4C}" srcOrd="0" destOrd="0" presId="urn:microsoft.com/office/officeart/2005/8/layout/hProcess4"/>
    <dgm:cxn modelId="{BC8A3FFE-2657-4F8C-B58E-1158C05DF37C}" type="presParOf" srcId="{912F6703-27D0-466F-A345-86A3FDA7115E}" destId="{468D2B8A-D88A-4A29-8F0A-E900E78C20DF}" srcOrd="1" destOrd="0" presId="urn:microsoft.com/office/officeart/2005/8/layout/hProcess4"/>
    <dgm:cxn modelId="{4CE744CB-B9B0-41E0-9679-F9B22F2BB96B}" type="presParOf" srcId="{912F6703-27D0-466F-A345-86A3FDA7115E}" destId="{9DB43D2D-28A9-4CAA-AD4F-2BD683CB8CD5}" srcOrd="2" destOrd="0" presId="urn:microsoft.com/office/officeart/2005/8/layout/hProcess4"/>
    <dgm:cxn modelId="{F3C3766F-8C30-4D76-9203-674A7ED13AE2}" type="presParOf" srcId="{912F6703-27D0-466F-A345-86A3FDA7115E}" destId="{CF63520D-3F55-4980-8AAE-C5F19BD5F968}" srcOrd="3" destOrd="0" presId="urn:microsoft.com/office/officeart/2005/8/layout/hProcess4"/>
    <dgm:cxn modelId="{B2022711-3934-4BAB-8942-CA4BD18CDC28}" type="presParOf" srcId="{912F6703-27D0-466F-A345-86A3FDA7115E}" destId="{964EB58C-EF87-488A-B1E4-B57C89674D9F}" srcOrd="4" destOrd="0" presId="urn:microsoft.com/office/officeart/2005/8/layout/hProcess4"/>
    <dgm:cxn modelId="{DAA6E901-1484-4FAA-A1E7-8AE420C81882}" type="presParOf" srcId="{6AC0049E-3CE2-49E3-B487-DE3F71E105B7}" destId="{8F28E5CD-A85B-4E9B-84FD-F19BEBCB9A7F}" srcOrd="1" destOrd="0" presId="urn:microsoft.com/office/officeart/2005/8/layout/hProcess4"/>
    <dgm:cxn modelId="{A73C15B8-29F5-4E27-9430-859CF9EFF408}" type="presParOf" srcId="{6AC0049E-3CE2-49E3-B487-DE3F71E105B7}" destId="{6041DF5E-1F1F-4743-9315-F9854108306E}" srcOrd="2" destOrd="0" presId="urn:microsoft.com/office/officeart/2005/8/layout/hProcess4"/>
    <dgm:cxn modelId="{747610F1-DA85-4BC4-94FB-4B9E19273829}" type="presParOf" srcId="{6041DF5E-1F1F-4743-9315-F9854108306E}" destId="{28F77397-B5F3-45ED-98B6-FCF3B20A1339}" srcOrd="0" destOrd="0" presId="urn:microsoft.com/office/officeart/2005/8/layout/hProcess4"/>
    <dgm:cxn modelId="{4A777472-1141-4B84-B0AE-AEC4B2276662}" type="presParOf" srcId="{6041DF5E-1F1F-4743-9315-F9854108306E}" destId="{97EA05F7-0E7D-4EAA-B1FE-C8DAFC2A5DBC}" srcOrd="1" destOrd="0" presId="urn:microsoft.com/office/officeart/2005/8/layout/hProcess4"/>
    <dgm:cxn modelId="{900A2DC1-2DC2-4A7E-8C6A-7B1A7BE23A34}" type="presParOf" srcId="{6041DF5E-1F1F-4743-9315-F9854108306E}" destId="{390DBA43-5213-4BD0-819A-51A09E6E35B6}" srcOrd="2" destOrd="0" presId="urn:microsoft.com/office/officeart/2005/8/layout/hProcess4"/>
    <dgm:cxn modelId="{75145196-CA15-40F7-B2D8-3FFF5C49204F}" type="presParOf" srcId="{6041DF5E-1F1F-4743-9315-F9854108306E}" destId="{17C2DDE2-6844-4E98-946F-F0666B75F5DB}" srcOrd="3" destOrd="0" presId="urn:microsoft.com/office/officeart/2005/8/layout/hProcess4"/>
    <dgm:cxn modelId="{4FD997F3-53A0-43B6-9ED8-9027062C6378}" type="presParOf" srcId="{6041DF5E-1F1F-4743-9315-F9854108306E}" destId="{CEF9CB54-9EEA-4DDB-8716-B6856DF09043}" srcOrd="4" destOrd="0" presId="urn:microsoft.com/office/officeart/2005/8/layout/hProcess4"/>
    <dgm:cxn modelId="{F46DB390-D8B4-419D-83D8-BDD54027061E}" type="presParOf" srcId="{6AC0049E-3CE2-49E3-B487-DE3F71E105B7}" destId="{61C5FC5B-3A85-496B-B86C-8B7D932FD773}" srcOrd="3" destOrd="0" presId="urn:microsoft.com/office/officeart/2005/8/layout/hProcess4"/>
    <dgm:cxn modelId="{C69A9395-703F-4156-951A-8D400FE1A3BF}" type="presParOf" srcId="{6AC0049E-3CE2-49E3-B487-DE3F71E105B7}" destId="{DCB3543D-7F7A-468D-909B-3A55FD5359DC}" srcOrd="4" destOrd="0" presId="urn:microsoft.com/office/officeart/2005/8/layout/hProcess4"/>
    <dgm:cxn modelId="{8989514E-6E6F-488A-B68B-11ED90A932C3}" type="presParOf" srcId="{DCB3543D-7F7A-468D-909B-3A55FD5359DC}" destId="{9E2C3A97-0167-42C2-A3DB-9813E3947986}" srcOrd="0" destOrd="0" presId="urn:microsoft.com/office/officeart/2005/8/layout/hProcess4"/>
    <dgm:cxn modelId="{E377AFA0-85B6-41E2-84EC-AF51A964F657}" type="presParOf" srcId="{DCB3543D-7F7A-468D-909B-3A55FD5359DC}" destId="{A64CAF32-15D1-48C9-BD1B-28D049C02187}" srcOrd="1" destOrd="0" presId="urn:microsoft.com/office/officeart/2005/8/layout/hProcess4"/>
    <dgm:cxn modelId="{DD6ADF8B-DCD9-48C3-8521-0B66112E4C8C}" type="presParOf" srcId="{DCB3543D-7F7A-468D-909B-3A55FD5359DC}" destId="{D05771EE-2A26-4D11-9FCE-3298E133BDF2}" srcOrd="2" destOrd="0" presId="urn:microsoft.com/office/officeart/2005/8/layout/hProcess4"/>
    <dgm:cxn modelId="{1848D3B9-CDD6-4E47-8644-AB1CCF695B61}" type="presParOf" srcId="{DCB3543D-7F7A-468D-909B-3A55FD5359DC}" destId="{588F17CE-94C7-436F-A109-6CEF0B072354}" srcOrd="3" destOrd="0" presId="urn:microsoft.com/office/officeart/2005/8/layout/hProcess4"/>
    <dgm:cxn modelId="{B63BCEDD-5DD8-4696-B81A-EE13BC0B2A66}" type="presParOf" srcId="{DCB3543D-7F7A-468D-909B-3A55FD5359DC}" destId="{E91C0DDF-453B-46A3-BCD9-7AB6BBEA312F}" srcOrd="4" destOrd="0" presId="urn:microsoft.com/office/officeart/2005/8/layout/hProcess4"/>
    <dgm:cxn modelId="{13DD46A8-AAFC-493D-8B7E-E14EC82376EA}" type="presParOf" srcId="{6AC0049E-3CE2-49E3-B487-DE3F71E105B7}" destId="{8E112DFC-E52D-4BEB-8A6F-1E3239062DDB}" srcOrd="5" destOrd="0" presId="urn:microsoft.com/office/officeart/2005/8/layout/hProcess4"/>
    <dgm:cxn modelId="{693E99F1-303C-4345-AAE2-2B4712128552}" type="presParOf" srcId="{6AC0049E-3CE2-49E3-B487-DE3F71E105B7}" destId="{FD2849D4-23DE-428E-9E5A-E3CEB84C5AA6}" srcOrd="6" destOrd="0" presId="urn:microsoft.com/office/officeart/2005/8/layout/hProcess4"/>
    <dgm:cxn modelId="{32627791-252D-47F5-9195-F43B3E22F600}" type="presParOf" srcId="{FD2849D4-23DE-428E-9E5A-E3CEB84C5AA6}" destId="{D1069477-9A15-4659-985E-A7C2681B0E89}" srcOrd="0" destOrd="0" presId="urn:microsoft.com/office/officeart/2005/8/layout/hProcess4"/>
    <dgm:cxn modelId="{7DC97217-F414-458F-9457-528B9537F9FB}" type="presParOf" srcId="{FD2849D4-23DE-428E-9E5A-E3CEB84C5AA6}" destId="{17333EAD-6A07-44D9-9157-7B370A5C765F}" srcOrd="1" destOrd="0" presId="urn:microsoft.com/office/officeart/2005/8/layout/hProcess4"/>
    <dgm:cxn modelId="{4346FD04-3100-4654-A4FC-6239AA501E93}" type="presParOf" srcId="{FD2849D4-23DE-428E-9E5A-E3CEB84C5AA6}" destId="{FF2714D4-012E-49AA-AFDA-404360CD2349}" srcOrd="2" destOrd="0" presId="urn:microsoft.com/office/officeart/2005/8/layout/hProcess4"/>
    <dgm:cxn modelId="{5810F1CC-BB8C-4AF0-92BB-86F3966AE245}" type="presParOf" srcId="{FD2849D4-23DE-428E-9E5A-E3CEB84C5AA6}" destId="{F3EED364-9FAD-4E37-90E9-695A022FADCA}" srcOrd="3" destOrd="0" presId="urn:microsoft.com/office/officeart/2005/8/layout/hProcess4"/>
    <dgm:cxn modelId="{BCF3EDC6-887B-4433-BF35-E884FDA49F5F}" type="presParOf" srcId="{FD2849D4-23DE-428E-9E5A-E3CEB84C5AA6}" destId="{F9ACBBFD-8C18-4E23-89F4-A125B91E309E}" srcOrd="4" destOrd="0" presId="urn:microsoft.com/office/officeart/2005/8/layout/hProcess4"/>
    <dgm:cxn modelId="{7FCBD537-1EBC-494C-9A30-D0135C5B1260}" type="presParOf" srcId="{6AC0049E-3CE2-49E3-B487-DE3F71E105B7}" destId="{8744F456-A6D9-4C76-BFC4-55E311FF64A8}" srcOrd="7" destOrd="0" presId="urn:microsoft.com/office/officeart/2005/8/layout/hProcess4"/>
    <dgm:cxn modelId="{8C0C7163-290E-4CEA-9726-E72C210EAA7F}" type="presParOf" srcId="{6AC0049E-3CE2-49E3-B487-DE3F71E105B7}" destId="{C1D3E4EA-329D-4F34-B8A6-DC01C4F7BB63}" srcOrd="8" destOrd="0" presId="urn:microsoft.com/office/officeart/2005/8/layout/hProcess4"/>
    <dgm:cxn modelId="{4BDC2258-F526-49B1-88F9-0ADBC964BCF7}" type="presParOf" srcId="{C1D3E4EA-329D-4F34-B8A6-DC01C4F7BB63}" destId="{F524E415-F955-4F4F-993C-07E33A816197}" srcOrd="0" destOrd="0" presId="urn:microsoft.com/office/officeart/2005/8/layout/hProcess4"/>
    <dgm:cxn modelId="{1752316C-5127-417A-8C59-CA1FE13EA59B}" type="presParOf" srcId="{C1D3E4EA-329D-4F34-B8A6-DC01C4F7BB63}" destId="{869B8469-BE1F-4FD4-A508-42DA1DC9D042}" srcOrd="1" destOrd="0" presId="urn:microsoft.com/office/officeart/2005/8/layout/hProcess4"/>
    <dgm:cxn modelId="{71CC1995-ABB0-4471-B7B3-EE5EA3A993E2}" type="presParOf" srcId="{C1D3E4EA-329D-4F34-B8A6-DC01C4F7BB63}" destId="{082E474B-4195-40F6-94D2-F23DD49D656A}" srcOrd="2" destOrd="0" presId="urn:microsoft.com/office/officeart/2005/8/layout/hProcess4"/>
    <dgm:cxn modelId="{841653AA-36C8-49C2-B36D-0F289DA24AFC}" type="presParOf" srcId="{C1D3E4EA-329D-4F34-B8A6-DC01C4F7BB63}" destId="{47758712-2D59-4534-9CD1-E085FE23D634}" srcOrd="3" destOrd="0" presId="urn:microsoft.com/office/officeart/2005/8/layout/hProcess4"/>
    <dgm:cxn modelId="{B30D1B33-D78B-4802-9F28-1A903808286A}" type="presParOf" srcId="{C1D3E4EA-329D-4F34-B8A6-DC01C4F7BB63}" destId="{5FF5F74C-217E-4B0F-965F-FDC0B1FCCC7E}" srcOrd="4" destOrd="0" presId="urn:microsoft.com/office/officeart/2005/8/layout/hProcess4"/>
    <dgm:cxn modelId="{F7437FBE-CBE9-4ADB-8E1D-BEA8653B9A30}" type="presParOf" srcId="{6AC0049E-3CE2-49E3-B487-DE3F71E105B7}" destId="{2E78C351-765D-4C34-A9D9-F4B42F6D5257}" srcOrd="9" destOrd="0" presId="urn:microsoft.com/office/officeart/2005/8/layout/hProcess4"/>
    <dgm:cxn modelId="{6088AF31-A6D8-4F7F-B846-E58C5C769CCC}" type="presParOf" srcId="{6AC0049E-3CE2-49E3-B487-DE3F71E105B7}" destId="{2C81041B-E759-46BF-A7C4-D55A9637A7C4}" srcOrd="10" destOrd="0" presId="urn:microsoft.com/office/officeart/2005/8/layout/hProcess4"/>
    <dgm:cxn modelId="{FA082409-4AEF-4970-8201-712EA5E478DD}" type="presParOf" srcId="{2C81041B-E759-46BF-A7C4-D55A9637A7C4}" destId="{9F7C2416-430B-4BB6-9BF5-9971B7BB1E5A}" srcOrd="0" destOrd="0" presId="urn:microsoft.com/office/officeart/2005/8/layout/hProcess4"/>
    <dgm:cxn modelId="{F320F78D-F4E0-47DD-B08B-4D65FE218FB1}" type="presParOf" srcId="{2C81041B-E759-46BF-A7C4-D55A9637A7C4}" destId="{9D7798C8-AE64-4081-BA65-68A687FCFAA4}" srcOrd="1" destOrd="0" presId="urn:microsoft.com/office/officeart/2005/8/layout/hProcess4"/>
    <dgm:cxn modelId="{CC56253F-930E-41E4-B205-B1D56AC2FD14}" type="presParOf" srcId="{2C81041B-E759-46BF-A7C4-D55A9637A7C4}" destId="{344533C0-040E-4CC0-895D-BE3E57FB8F24}" srcOrd="2" destOrd="0" presId="urn:microsoft.com/office/officeart/2005/8/layout/hProcess4"/>
    <dgm:cxn modelId="{ADB02484-2614-47DC-B346-A61183E9B7D6}" type="presParOf" srcId="{2C81041B-E759-46BF-A7C4-D55A9637A7C4}" destId="{AEF6CFF1-9372-4E39-BEB2-E022513C89BD}" srcOrd="3" destOrd="0" presId="urn:microsoft.com/office/officeart/2005/8/layout/hProcess4"/>
    <dgm:cxn modelId="{EAE30B65-6727-4FBF-8188-71387FEDA48C}" type="presParOf" srcId="{2C81041B-E759-46BF-A7C4-D55A9637A7C4}" destId="{26FC450F-A6D6-4958-B560-2A912F3D5413}" srcOrd="4" destOrd="0" presId="urn:microsoft.com/office/officeart/2005/8/layout/hProcess4"/>
    <dgm:cxn modelId="{45194B7C-45C9-44B2-AE0F-D90C6A9807B1}" type="presParOf" srcId="{6AC0049E-3CE2-49E3-B487-DE3F71E105B7}" destId="{34F7AAFF-DF32-4220-BBA3-73189C0E4AFC}" srcOrd="11" destOrd="0" presId="urn:microsoft.com/office/officeart/2005/8/layout/hProcess4"/>
    <dgm:cxn modelId="{9B251FA7-9CB5-42EF-B076-FCCB5D8A51F8}" type="presParOf" srcId="{6AC0049E-3CE2-49E3-B487-DE3F71E105B7}" destId="{EF202DB7-8872-4DA9-AD24-97A4D7AE5FCD}" srcOrd="12" destOrd="0" presId="urn:microsoft.com/office/officeart/2005/8/layout/hProcess4"/>
    <dgm:cxn modelId="{8A4EFE56-0D8C-4831-8591-E16D78C2D25A}" type="presParOf" srcId="{EF202DB7-8872-4DA9-AD24-97A4D7AE5FCD}" destId="{2EEB6EF9-DFB7-442F-8292-C67EF14C225D}" srcOrd="0" destOrd="0" presId="urn:microsoft.com/office/officeart/2005/8/layout/hProcess4"/>
    <dgm:cxn modelId="{B12ADBC1-F52C-45A9-BAF0-28E721F6037A}" type="presParOf" srcId="{EF202DB7-8872-4DA9-AD24-97A4D7AE5FCD}" destId="{3D287CF4-927B-44A7-B35E-12C9B8F69AF6}" srcOrd="1" destOrd="0" presId="urn:microsoft.com/office/officeart/2005/8/layout/hProcess4"/>
    <dgm:cxn modelId="{4C0CEA8C-B215-4222-9F7B-159BF097866F}" type="presParOf" srcId="{EF202DB7-8872-4DA9-AD24-97A4D7AE5FCD}" destId="{1C73C070-F736-4596-8142-ECC01C0CECB3}" srcOrd="2" destOrd="0" presId="urn:microsoft.com/office/officeart/2005/8/layout/hProcess4"/>
    <dgm:cxn modelId="{4A46B881-7F37-47FC-BC86-C3A73C274128}" type="presParOf" srcId="{EF202DB7-8872-4DA9-AD24-97A4D7AE5FCD}" destId="{B7F881B7-1398-4CBE-AB68-9DA042FDA245}" srcOrd="3" destOrd="0" presId="urn:microsoft.com/office/officeart/2005/8/layout/hProcess4"/>
    <dgm:cxn modelId="{FC748BDF-6AC9-4B28-A057-A0452F7CE569}" type="presParOf" srcId="{EF202DB7-8872-4DA9-AD24-97A4D7AE5FCD}" destId="{CF49AC97-9BE5-4165-BF68-0AE2E197A086}" srcOrd="4" destOrd="0" presId="urn:microsoft.com/office/officeart/2005/8/layout/h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dgm:t>
        <a:bodyPr/>
        <a:lstStyle/>
        <a:p>
          <a:r>
            <a:rPr lang="de-DE" sz="1400" b="1"/>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dgm:t>
        <a:bodyPr/>
        <a:lstStyle/>
        <a:p>
          <a:r>
            <a:rPr lang="de-DE" sz="1400" b="1"/>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dgm:t>
        <a:bodyPr/>
        <a:lstStyle/>
        <a:p>
          <a:r>
            <a:rPr lang="de-DE" sz="1300" b="1"/>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dgm:t>
        <a:bodyPr/>
        <a:lstStyle/>
        <a:p>
          <a:r>
            <a:rPr lang="de-DE" sz="1400" b="1"/>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A50DD0D1-AF43-43F0-B6E8-E42068214884}">
      <dgm:prSet phldrT="[Text]" custT="1"/>
      <dgm:spPr/>
      <dgm:t>
        <a:bodyPr/>
        <a:lstStyle/>
        <a:p>
          <a:r>
            <a:rPr lang="de-DE" sz="1300" b="1"/>
            <a:t>Maschinelles Lernen</a:t>
          </a:r>
        </a:p>
      </dgm:t>
    </dgm:pt>
    <dgm:pt modelId="{F3AB8D49-68E2-4B5B-ABB4-BAD49DEAE967}" type="parTrans" cxnId="{ABAB94DA-AE57-49A0-A1BD-8A2E42C27F77}">
      <dgm:prSet/>
      <dgm:spPr/>
      <dgm:t>
        <a:bodyPr/>
        <a:lstStyle/>
        <a:p>
          <a:endParaRPr lang="de-DE"/>
        </a:p>
      </dgm:t>
    </dgm:pt>
    <dgm:pt modelId="{2D2A8AEE-8011-4344-B75F-98A3CC0B0C9A}" type="sibTrans" cxnId="{ABAB94DA-AE57-49A0-A1BD-8A2E42C27F77}">
      <dgm:prSet/>
      <dgm:spPr/>
      <dgm:t>
        <a:bodyPr/>
        <a:lstStyle/>
        <a:p>
          <a:endParaRPr lang="de-DE"/>
        </a:p>
      </dgm:t>
    </dgm:pt>
    <dgm:pt modelId="{CF1025BF-2AEA-4E54-987D-0ABDA624FE8F}">
      <dgm:prSet phldrT="[Text]" custT="1"/>
      <dgm:spPr/>
      <dgm:t>
        <a:bodyPr/>
        <a:lstStyle/>
        <a:p>
          <a:r>
            <a:rPr lang="de-DE" sz="1400" b="1"/>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dgm:t>
        <a:bodyPr/>
        <a:lstStyle/>
        <a:p>
          <a:r>
            <a:rPr lang="de-DE" sz="1300" b="1"/>
            <a:t>Neuronale Netze</a:t>
          </a:r>
        </a:p>
      </dgm:t>
    </dgm:pt>
    <dgm:pt modelId="{0E9C761D-F661-4341-B167-D4F6C0A929E5}" type="parTrans" cxnId="{B0319BF5-B0BB-4B48-AC17-D1CE5ADB034A}">
      <dgm:prSet/>
      <dgm:spPr/>
      <dgm:t>
        <a:bodyPr/>
        <a:lstStyle/>
        <a:p>
          <a:endParaRPr lang="de-DE"/>
        </a:p>
      </dgm:t>
    </dgm:pt>
    <dgm:pt modelId="{35871CCD-024B-49DB-BAE2-FD824A374D2B}" type="sibTrans" cxnId="{B0319BF5-B0BB-4B48-AC17-D1CE5ADB034A}">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dgm:t>
        <a:bodyPr/>
        <a:lstStyle/>
        <a:p>
          <a:r>
            <a:rPr lang="de-DE" sz="1400" b="1"/>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A50DD0D1-AF43-43F0-B6E8-E42068214884}">
      <dgm:prSet phldrT="[Text]" custT="1"/>
      <dgm:spPr/>
      <dgm:t>
        <a:bodyPr/>
        <a:lstStyle/>
        <a:p>
          <a:r>
            <a:rPr lang="de-DE" sz="1300" b="1"/>
            <a:t>Maschinelles Lernen</a:t>
          </a:r>
        </a:p>
      </dgm:t>
    </dgm:pt>
    <dgm:pt modelId="{F3AB8D49-68E2-4B5B-ABB4-BAD49DEAE967}" type="parTrans" cxnId="{ABAB94DA-AE57-49A0-A1BD-8A2E42C27F77}">
      <dgm:prSet/>
      <dgm:spPr/>
      <dgm:t>
        <a:bodyPr/>
        <a:lstStyle/>
        <a:p>
          <a:endParaRPr lang="de-DE"/>
        </a:p>
      </dgm:t>
    </dgm:pt>
    <dgm:pt modelId="{2D2A8AEE-8011-4344-B75F-98A3CC0B0C9A}" type="sibTrans" cxnId="{ABAB94DA-AE57-49A0-A1BD-8A2E42C27F77}">
      <dgm:prSet/>
      <dgm:spPr/>
      <dgm:t>
        <a:bodyPr/>
        <a:lstStyle/>
        <a:p>
          <a:endParaRPr lang="de-DE"/>
        </a:p>
      </dgm:t>
    </dgm:pt>
    <dgm:pt modelId="{CF1025BF-2AEA-4E54-987D-0ABDA624FE8F}">
      <dgm:prSet phldrT="[Text]" custT="1"/>
      <dgm:spPr/>
      <dgm:t>
        <a:bodyPr/>
        <a:lstStyle/>
        <a:p>
          <a:r>
            <a:rPr lang="de-DE" sz="1400" b="1"/>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dgm:t>
        <a:bodyPr/>
        <a:lstStyle/>
        <a:p>
          <a:r>
            <a:rPr lang="de-DE" sz="1300" b="1"/>
            <a:t>Neuronale Netze</a:t>
          </a:r>
        </a:p>
      </dgm:t>
    </dgm:pt>
    <dgm:pt modelId="{0E9C761D-F661-4341-B167-D4F6C0A929E5}" type="parTrans" cxnId="{B0319BF5-B0BB-4B48-AC17-D1CE5ADB034A}">
      <dgm:prSet/>
      <dgm:spPr/>
      <dgm:t>
        <a:bodyPr/>
        <a:lstStyle/>
        <a:p>
          <a:endParaRPr lang="de-DE"/>
        </a:p>
      </dgm:t>
    </dgm:pt>
    <dgm:pt modelId="{35871CCD-024B-49DB-BAE2-FD824A374D2B}" type="sibTrans" cxnId="{B0319BF5-B0BB-4B48-AC17-D1CE5ADB034A}">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73D75C24-798F-4624-B76F-350AE46C8FB1}">
      <dgm:prSet phldrT="[Text]"/>
      <dgm:spPr/>
      <dgm:t>
        <a:bodyPr/>
        <a:lstStyle/>
        <a:p>
          <a:r>
            <a:rPr lang="de-DE"/>
            <a:t>1977</a:t>
          </a:r>
        </a:p>
      </dgm:t>
    </dgm:pt>
    <dgm:pt modelId="{606CDCC1-43A8-42C8-9A4C-6AF324C4BABE}" type="parTrans" cxnId="{9DB63E97-8760-4EAA-BF94-D49CB68552C5}">
      <dgm:prSet/>
      <dgm:spPr/>
      <dgm:t>
        <a:bodyPr/>
        <a:lstStyle/>
        <a:p>
          <a:endParaRPr lang="de-DE"/>
        </a:p>
      </dgm:t>
    </dgm:pt>
    <dgm:pt modelId="{EA8D7670-CA33-4F2A-9B33-A2CD36942FAA}" type="sibTrans" cxnId="{9DB63E97-8760-4EAA-BF94-D49CB68552C5}">
      <dgm:prSet/>
      <dgm:spPr/>
      <dgm:t>
        <a:bodyPr/>
        <a:lstStyle/>
        <a:p>
          <a:endParaRPr lang="de-DE"/>
        </a:p>
      </dgm:t>
    </dgm:pt>
    <dgm:pt modelId="{1F45EF90-2CF2-4B04-B191-2A822D00E48F}">
      <dgm:prSet phldrT="[Text]"/>
      <dgm:spPr/>
      <dgm:t>
        <a:bodyPr/>
        <a:lstStyle/>
        <a:p>
          <a:r>
            <a:rPr lang="de-DE"/>
            <a:t>2011</a:t>
          </a:r>
        </a:p>
      </dgm:t>
    </dgm:pt>
    <dgm:pt modelId="{B94DBA35-BD7D-4ABA-9692-DEF97419469C}" type="parTrans" cxnId="{A0845E4F-5149-4CE2-BBD6-65496A63B6D8}">
      <dgm:prSet/>
      <dgm:spPr/>
      <dgm:t>
        <a:bodyPr/>
        <a:lstStyle/>
        <a:p>
          <a:endParaRPr lang="de-DE"/>
        </a:p>
      </dgm:t>
    </dgm:pt>
    <dgm:pt modelId="{2EFDF082-818E-4C1E-AF14-0C5E1B26D038}" type="sibTrans" cxnId="{A0845E4F-5149-4CE2-BBD6-65496A63B6D8}">
      <dgm:prSet/>
      <dgm:spPr/>
      <dgm:t>
        <a:bodyPr/>
        <a:lstStyle/>
        <a:p>
          <a:endParaRPr lang="de-DE"/>
        </a:p>
      </dgm:t>
    </dgm:pt>
    <dgm:pt modelId="{854B365E-E726-49D7-8959-457F375310B7}">
      <dgm:prSet phldrT="[Text]"/>
      <dgm:spPr/>
      <dgm:t>
        <a:bodyPr/>
        <a:lstStyle/>
        <a:p>
          <a:r>
            <a:rPr lang="de-DE"/>
            <a:t>2022</a:t>
          </a:r>
        </a:p>
      </dgm:t>
    </dgm:pt>
    <dgm:pt modelId="{8C9D9F49-75ED-494C-935C-FBADDC149477}" type="parTrans" cxnId="{2801AA8A-5EC3-40DA-93FE-FA120EA36C6E}">
      <dgm:prSet/>
      <dgm:spPr/>
      <dgm:t>
        <a:bodyPr/>
        <a:lstStyle/>
        <a:p>
          <a:endParaRPr lang="de-DE"/>
        </a:p>
      </dgm:t>
    </dgm:pt>
    <dgm:pt modelId="{60DD8026-F972-4279-B0E0-86E423498EB1}" type="sibTrans" cxnId="{2801AA8A-5EC3-40DA-93FE-FA120EA36C6E}">
      <dgm:prSet/>
      <dgm:spPr/>
      <dgm:t>
        <a:bodyPr/>
        <a:lstStyle/>
        <a:p>
          <a:endParaRPr lang="de-DE"/>
        </a:p>
      </dgm:t>
    </dgm:pt>
    <dgm:pt modelId="{47318048-EBF7-4137-9E49-F7E8D68AEDE3}">
      <dgm:prSet phldrT="[Text]"/>
      <dgm:spPr/>
      <dgm:t>
        <a:bodyPr/>
        <a:lstStyle/>
        <a:p>
          <a:r>
            <a:rPr lang="de-DE"/>
            <a:t>Erste PCs werden verkauft</a:t>
          </a:r>
        </a:p>
      </dgm:t>
    </dgm:pt>
    <dgm:pt modelId="{328D9782-3F08-4D45-88AB-45D41B401776}" type="parTrans" cxnId="{40E5AF73-5380-44C6-BB44-BF0AA9DD268E}">
      <dgm:prSet/>
      <dgm:spPr/>
      <dgm:t>
        <a:bodyPr/>
        <a:lstStyle/>
        <a:p>
          <a:endParaRPr lang="de-DE"/>
        </a:p>
      </dgm:t>
    </dgm:pt>
    <dgm:pt modelId="{E562A685-A8AF-4F04-8313-7F63442D4856}" type="sibTrans" cxnId="{40E5AF73-5380-44C6-BB44-BF0AA9DD268E}">
      <dgm:prSet/>
      <dgm:spPr/>
      <dgm:t>
        <a:bodyPr/>
        <a:lstStyle/>
        <a:p>
          <a:endParaRPr lang="de-DE"/>
        </a:p>
      </dgm:t>
    </dgm:pt>
    <dgm:pt modelId="{5DDB1626-F290-4E22-8843-B10C0300535F}">
      <dgm:prSet phldrT="[Text]"/>
      <dgm:spPr/>
      <dgm:t>
        <a:bodyPr/>
        <a:lstStyle/>
        <a:p>
          <a:r>
            <a:rPr lang="de-DE"/>
            <a:t>1997</a:t>
          </a:r>
        </a:p>
      </dgm:t>
    </dgm:pt>
    <dgm:pt modelId="{57455577-3EC0-448C-9277-566818F1E968}" type="parTrans" cxnId="{140A7534-ADB1-4913-9479-12944B3AC709}">
      <dgm:prSet/>
      <dgm:spPr/>
      <dgm:t>
        <a:bodyPr/>
        <a:lstStyle/>
        <a:p>
          <a:endParaRPr lang="de-DE"/>
        </a:p>
      </dgm:t>
    </dgm:pt>
    <dgm:pt modelId="{5CF82B78-D51C-40CA-BB7B-422F692D0F8B}" type="sibTrans" cxnId="{140A7534-ADB1-4913-9479-12944B3AC709}">
      <dgm:prSet/>
      <dgm:spPr/>
      <dgm:t>
        <a:bodyPr/>
        <a:lstStyle/>
        <a:p>
          <a:endParaRPr lang="de-DE"/>
        </a:p>
      </dgm:t>
    </dgm:pt>
    <dgm:pt modelId="{6D9E964C-3F33-4AEA-B0D3-A3F08F5F4703}">
      <dgm:prSet phldrT="[Text]"/>
      <dgm:spPr/>
      <dgm:t>
        <a:bodyPr/>
        <a:lstStyle/>
        <a:p>
          <a:r>
            <a:rPr lang="de-DE"/>
            <a:t>IBM Deep Blue besiegt Schach Weltmeister</a:t>
          </a:r>
        </a:p>
      </dgm:t>
    </dgm:pt>
    <dgm:pt modelId="{824DE487-8B65-4EB0-A7CF-542D5993BBB0}" type="parTrans" cxnId="{AE818ED3-BEF1-42F0-A76D-70B09857811B}">
      <dgm:prSet/>
      <dgm:spPr/>
      <dgm:t>
        <a:bodyPr/>
        <a:lstStyle/>
        <a:p>
          <a:endParaRPr lang="de-DE"/>
        </a:p>
      </dgm:t>
    </dgm:pt>
    <dgm:pt modelId="{6C0B2DD8-7D03-47C3-83F7-200EBDC1772E}" type="sibTrans" cxnId="{AE818ED3-BEF1-42F0-A76D-70B09857811B}">
      <dgm:prSet/>
      <dgm:spPr/>
      <dgm:t>
        <a:bodyPr/>
        <a:lstStyle/>
        <a:p>
          <a:endParaRPr lang="de-DE"/>
        </a:p>
      </dgm:t>
    </dgm:pt>
    <dgm:pt modelId="{FB1C0621-A6A3-4C34-B4A8-05FC5B212F00}">
      <dgm:prSet phldrT="[Text]"/>
      <dgm:spPr/>
      <dgm:t>
        <a:bodyPr/>
        <a:lstStyle/>
        <a:p>
          <a:r>
            <a:rPr lang="de-DE" err="1"/>
            <a:t>ChatGPT</a:t>
          </a:r>
          <a:endParaRPr lang="de-DE"/>
        </a:p>
      </dgm:t>
    </dgm:pt>
    <dgm:pt modelId="{35C2C44A-9CEE-4CAC-A797-8CC8FEB6CFCC}" type="parTrans" cxnId="{02396959-B120-4F94-A5CE-99206282406C}">
      <dgm:prSet/>
      <dgm:spPr/>
      <dgm:t>
        <a:bodyPr/>
        <a:lstStyle/>
        <a:p>
          <a:endParaRPr lang="de-DE"/>
        </a:p>
      </dgm:t>
    </dgm:pt>
    <dgm:pt modelId="{237B259F-AC8A-4753-9C91-C0E85B623370}" type="sibTrans" cxnId="{02396959-B120-4F94-A5CE-99206282406C}">
      <dgm:prSet/>
      <dgm:spPr/>
      <dgm:t>
        <a:bodyPr/>
        <a:lstStyle/>
        <a:p>
          <a:endParaRPr lang="de-DE"/>
        </a:p>
      </dgm:t>
    </dgm:pt>
    <dgm:pt modelId="{56AD4CA4-2B3C-42A9-B587-F35428EBCB16}">
      <dgm:prSet phldrT="[Text]"/>
      <dgm:spPr/>
      <dgm:t>
        <a:bodyPr/>
        <a:lstStyle/>
        <a:p>
          <a:r>
            <a:rPr lang="de-DE"/>
            <a:t>IBM Watson gewinnt </a:t>
          </a:r>
          <a:r>
            <a:rPr lang="de-DE" b="1" i="1"/>
            <a:t>Jeopardy!</a:t>
          </a:r>
          <a:endParaRPr lang="de-DE"/>
        </a:p>
      </dgm:t>
    </dgm:pt>
    <dgm:pt modelId="{C20FC3BA-C566-4344-B75F-09F2561AC4C2}" type="parTrans" cxnId="{A934B94E-1D48-4686-ADD7-5501DAA4D347}">
      <dgm:prSet/>
      <dgm:spPr/>
      <dgm:t>
        <a:bodyPr/>
        <a:lstStyle/>
        <a:p>
          <a:endParaRPr lang="de-DE"/>
        </a:p>
      </dgm:t>
    </dgm:pt>
    <dgm:pt modelId="{CB189B06-43B1-428F-8D6B-B7E86E505E73}" type="sibTrans" cxnId="{A934B94E-1D48-4686-ADD7-5501DAA4D347}">
      <dgm:prSet/>
      <dgm:spPr/>
      <dgm:t>
        <a:bodyPr/>
        <a:lstStyle/>
        <a:p>
          <a:endParaRPr lang="de-DE"/>
        </a:p>
      </dgm:t>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1EBC0AA5-484D-4C7A-B12F-B3E253CB100B}" type="pres">
      <dgm:prSet presAssocID="{73D75C24-798F-4624-B76F-350AE46C8FB1}" presName="composite1" presStyleCnt="0"/>
      <dgm:spPr/>
    </dgm:pt>
    <dgm:pt modelId="{E56AE19E-6140-41E3-A329-7DF686A0FD9E}" type="pres">
      <dgm:prSet presAssocID="{73D75C24-798F-4624-B76F-350AE46C8FB1}" presName="dummyNode1" presStyleLbl="node1" presStyleIdx="0" presStyleCnt="4"/>
      <dgm:spPr/>
    </dgm:pt>
    <dgm:pt modelId="{2A4E34C1-4A35-416F-841C-F741449EF960}" type="pres">
      <dgm:prSet presAssocID="{73D75C24-798F-4624-B76F-350AE46C8FB1}" presName="childNode1" presStyleLbl="bgAcc1" presStyleIdx="0" presStyleCnt="4" custLinFactNeighborX="-96685" custLinFactNeighborY="-2107">
        <dgm:presLayoutVars>
          <dgm:bulletEnabled val="1"/>
        </dgm:presLayoutVars>
      </dgm:prSet>
      <dgm:spPr/>
    </dgm:pt>
    <dgm:pt modelId="{E95F1D52-B575-4CB5-8E9A-B98DE48E50CC}" type="pres">
      <dgm:prSet presAssocID="{73D75C24-798F-4624-B76F-350AE46C8FB1}" presName="childNode1tx" presStyleLbl="bgAcc1" presStyleIdx="0" presStyleCnt="4">
        <dgm:presLayoutVars>
          <dgm:bulletEnabled val="1"/>
        </dgm:presLayoutVars>
      </dgm:prSet>
      <dgm:spPr/>
    </dgm:pt>
    <dgm:pt modelId="{3A844696-E432-475D-A731-A19DDAE7A8C4}" type="pres">
      <dgm:prSet presAssocID="{73D75C24-798F-4624-B76F-350AE46C8FB1}" presName="parentNode1" presStyleLbl="node1" presStyleIdx="0" presStyleCnt="4" custLinFactNeighborX="-77521" custLinFactNeighborY="-71909">
        <dgm:presLayoutVars>
          <dgm:chMax val="1"/>
          <dgm:bulletEnabled val="1"/>
        </dgm:presLayoutVars>
      </dgm:prSet>
      <dgm:spPr/>
    </dgm:pt>
    <dgm:pt modelId="{F3652454-9218-440E-A752-43EEC88BF809}" type="pres">
      <dgm:prSet presAssocID="{73D75C24-798F-4624-B76F-350AE46C8FB1}" presName="connSite1" presStyleCnt="0"/>
      <dgm:spPr/>
    </dgm:pt>
    <dgm:pt modelId="{C1B35CD8-054C-4C2C-A751-DC13F9079E12}" type="pres">
      <dgm:prSet presAssocID="{EA8D7670-CA33-4F2A-9B33-A2CD36942FAA}" presName="Name9" presStyleLbl="sibTrans2D1" presStyleIdx="0" presStyleCnt="3"/>
      <dgm:spPr/>
    </dgm:pt>
    <dgm:pt modelId="{F87D2B7D-D162-42F7-BB8B-FEF4243BDAA5}" type="pres">
      <dgm:prSet presAssocID="{5DDB1626-F290-4E22-8843-B10C0300535F}" presName="composite2" presStyleCnt="0"/>
      <dgm:spPr/>
    </dgm:pt>
    <dgm:pt modelId="{5EFBBB5E-7863-4A51-BE1B-4DBE9D1EB75C}" type="pres">
      <dgm:prSet presAssocID="{5DDB1626-F290-4E22-8843-B10C0300535F}" presName="dummyNode2" presStyleLbl="node1" presStyleIdx="0" presStyleCnt="4"/>
      <dgm:spPr/>
    </dgm:pt>
    <dgm:pt modelId="{1183E46C-DEF9-41B4-8195-BB9E12100518}" type="pres">
      <dgm:prSet presAssocID="{5DDB1626-F290-4E22-8843-B10C0300535F}" presName="childNode2" presStyleLbl="bgAcc1" presStyleIdx="1" presStyleCnt="4" custLinFactX="-8042" custLinFactNeighborX="-100000" custLinFactNeighborY="-3196">
        <dgm:presLayoutVars>
          <dgm:bulletEnabled val="1"/>
        </dgm:presLayoutVars>
      </dgm:prSet>
      <dgm:spPr/>
    </dgm:pt>
    <dgm:pt modelId="{8B83C7B9-3100-43DC-9EFA-28B9E75AE5B4}" type="pres">
      <dgm:prSet presAssocID="{5DDB1626-F290-4E22-8843-B10C0300535F}" presName="childNode2tx" presStyleLbl="bgAcc1" presStyleIdx="1" presStyleCnt="4">
        <dgm:presLayoutVars>
          <dgm:bulletEnabled val="1"/>
        </dgm:presLayoutVars>
      </dgm:prSet>
      <dgm:spPr/>
    </dgm:pt>
    <dgm:pt modelId="{AA162067-C15A-439C-9D72-6AE9FCCBCDD5}" type="pres">
      <dgm:prSet presAssocID="{5DDB1626-F290-4E22-8843-B10C0300535F}" presName="parentNode2" presStyleLbl="node1" presStyleIdx="1" presStyleCnt="4" custLinFactNeighborX="-92898" custLinFactNeighborY="4471">
        <dgm:presLayoutVars>
          <dgm:chMax val="0"/>
          <dgm:bulletEnabled val="1"/>
        </dgm:presLayoutVars>
      </dgm:prSet>
      <dgm:spPr/>
    </dgm:pt>
    <dgm:pt modelId="{091F636E-EE1A-431E-80B8-013DCD433EB7}" type="pres">
      <dgm:prSet presAssocID="{5DDB1626-F290-4E22-8843-B10C0300535F}" presName="connSite2" presStyleCnt="0"/>
      <dgm:spPr/>
    </dgm:pt>
    <dgm:pt modelId="{EEBBB9E8-8228-4DE7-96E0-C478CE6E160D}" type="pres">
      <dgm:prSet presAssocID="{5CF82B78-D51C-40CA-BB7B-422F692D0F8B}" presName="Name18" presStyleLbl="sibTrans2D1" presStyleIdx="1" presStyleCnt="3"/>
      <dgm:spPr/>
    </dgm:pt>
    <dgm:pt modelId="{2F735C26-729A-440C-9146-5E157E3E0D60}" type="pres">
      <dgm:prSet presAssocID="{1F45EF90-2CF2-4B04-B191-2A822D00E48F}" presName="composite1" presStyleCnt="0"/>
      <dgm:spPr/>
    </dgm:pt>
    <dgm:pt modelId="{891AB92F-748B-4FB1-8D22-A77D9FF7B5B9}" type="pres">
      <dgm:prSet presAssocID="{1F45EF90-2CF2-4B04-B191-2A822D00E48F}" presName="dummyNode1" presStyleLbl="node1" presStyleIdx="1" presStyleCnt="4"/>
      <dgm:spPr/>
    </dgm:pt>
    <dgm:pt modelId="{762C0559-311E-4050-B3CC-3B6F8F8CC334}" type="pres">
      <dgm:prSet presAssocID="{1F45EF90-2CF2-4B04-B191-2A822D00E48F}" presName="childNode1" presStyleLbl="bgAcc1" presStyleIdx="2" presStyleCnt="4" custLinFactNeighborX="25236" custLinFactNeighborY="-2458">
        <dgm:presLayoutVars>
          <dgm:bulletEnabled val="1"/>
        </dgm:presLayoutVars>
      </dgm:prSet>
      <dgm:spPr/>
    </dgm:pt>
    <dgm:pt modelId="{2B6C701F-B45F-44D9-B0D0-A0E1F5D1DB91}" type="pres">
      <dgm:prSet presAssocID="{1F45EF90-2CF2-4B04-B191-2A822D00E48F}" presName="childNode1tx" presStyleLbl="bgAcc1" presStyleIdx="2" presStyleCnt="4">
        <dgm:presLayoutVars>
          <dgm:bulletEnabled val="1"/>
        </dgm:presLayoutVars>
      </dgm:prSet>
      <dgm:spPr/>
    </dgm:pt>
    <dgm:pt modelId="{D4A4003C-7C8A-4ADC-A219-28D5F2F84743}" type="pres">
      <dgm:prSet presAssocID="{1F45EF90-2CF2-4B04-B191-2A822D00E48F}" presName="parentNode1" presStyleLbl="node1" presStyleIdx="2" presStyleCnt="4" custLinFactNeighborX="26616" custLinFactNeighborY="-6205">
        <dgm:presLayoutVars>
          <dgm:chMax val="1"/>
          <dgm:bulletEnabled val="1"/>
        </dgm:presLayoutVars>
      </dgm:prSet>
      <dgm:spPr/>
    </dgm:pt>
    <dgm:pt modelId="{93F60D10-038D-422F-BAEE-B488C0BA9A5F}" type="pres">
      <dgm:prSet presAssocID="{1F45EF90-2CF2-4B04-B191-2A822D00E48F}" presName="connSite1" presStyleCnt="0"/>
      <dgm:spPr/>
    </dgm:pt>
    <dgm:pt modelId="{81963739-DA6C-4CEB-A1C3-3201B43AD0D3}" type="pres">
      <dgm:prSet presAssocID="{2EFDF082-818E-4C1E-AF14-0C5E1B26D038}" presName="Name9" presStyleLbl="sibTrans2D1" presStyleIdx="2" presStyleCnt="3"/>
      <dgm:spPr/>
    </dgm:pt>
    <dgm:pt modelId="{4D4F7CF8-6663-4918-AD38-3ED5DC38FDC7}" type="pres">
      <dgm:prSet presAssocID="{854B365E-E726-49D7-8959-457F375310B7}" presName="composite2" presStyleCnt="0"/>
      <dgm:spPr/>
    </dgm:pt>
    <dgm:pt modelId="{D97324A3-F7EA-4710-B23D-395333D633CE}" type="pres">
      <dgm:prSet presAssocID="{854B365E-E726-49D7-8959-457F375310B7}" presName="dummyNode2" presStyleLbl="node1" presStyleIdx="2" presStyleCnt="4"/>
      <dgm:spPr/>
    </dgm:pt>
    <dgm:pt modelId="{97A64B0B-9416-49B3-978A-1C4E6688BDA3}" type="pres">
      <dgm:prSet presAssocID="{854B365E-E726-49D7-8959-457F375310B7}" presName="childNode2" presStyleLbl="bgAcc1" presStyleIdx="3" presStyleCnt="4">
        <dgm:presLayoutVars>
          <dgm:bulletEnabled val="1"/>
        </dgm:presLayoutVars>
      </dgm:prSet>
      <dgm:spPr/>
    </dgm:pt>
    <dgm:pt modelId="{EA4D255B-D305-46E1-B11B-1343584F8163}" type="pres">
      <dgm:prSet presAssocID="{854B365E-E726-49D7-8959-457F375310B7}" presName="childNode2tx" presStyleLbl="bgAcc1" presStyleIdx="3" presStyleCnt="4">
        <dgm:presLayoutVars>
          <dgm:bulletEnabled val="1"/>
        </dgm:presLayoutVars>
      </dgm:prSet>
      <dgm:spPr/>
    </dgm:pt>
    <dgm:pt modelId="{8CE4782A-BA77-40E1-8D4C-9A953A117532}" type="pres">
      <dgm:prSet presAssocID="{854B365E-E726-49D7-8959-457F375310B7}" presName="parentNode2" presStyleLbl="node1" presStyleIdx="3" presStyleCnt="4">
        <dgm:presLayoutVars>
          <dgm:chMax val="0"/>
          <dgm:bulletEnabled val="1"/>
        </dgm:presLayoutVars>
      </dgm:prSet>
      <dgm:spPr/>
    </dgm:pt>
    <dgm:pt modelId="{7CA631A0-BAD8-4EC5-B56D-1118BD456BE2}" type="pres">
      <dgm:prSet presAssocID="{854B365E-E726-49D7-8959-457F375310B7}" presName="connSite2" presStyleCnt="0"/>
      <dgm:spPr/>
    </dgm:pt>
  </dgm:ptLst>
  <dgm:cxnLst>
    <dgm:cxn modelId="{22DBA706-A4A5-4001-ACB7-57534D9136EF}" type="presOf" srcId="{6D9E964C-3F33-4AEA-B0D3-A3F08F5F4703}" destId="{8B83C7B9-3100-43DC-9EFA-28B9E75AE5B4}" srcOrd="1" destOrd="0" presId="urn:microsoft.com/office/officeart/2005/8/layout/hProcess4"/>
    <dgm:cxn modelId="{91F2E61B-7B52-417D-8512-3C776A82DA4E}" type="presOf" srcId="{56AD4CA4-2B3C-42A9-B587-F35428EBCB16}" destId="{2B6C701F-B45F-44D9-B0D0-A0E1F5D1DB91}" srcOrd="1" destOrd="0" presId="urn:microsoft.com/office/officeart/2005/8/layout/hProcess4"/>
    <dgm:cxn modelId="{140A7534-ADB1-4913-9479-12944B3AC709}" srcId="{6D9DC653-0A2D-4EEC-B891-57AEE54B26DE}" destId="{5DDB1626-F290-4E22-8843-B10C0300535F}" srcOrd="1" destOrd="0" parTransId="{57455577-3EC0-448C-9277-566818F1E968}" sibTransId="{5CF82B78-D51C-40CA-BB7B-422F692D0F8B}"/>
    <dgm:cxn modelId="{144EDA5C-56F4-43B6-8E43-1457702318B9}" type="presOf" srcId="{5CF82B78-D51C-40CA-BB7B-422F692D0F8B}" destId="{EEBBB9E8-8228-4DE7-96E0-C478CE6E160D}" srcOrd="0" destOrd="0" presId="urn:microsoft.com/office/officeart/2005/8/layout/hProcess4"/>
    <dgm:cxn modelId="{8A898160-7086-43D8-9191-6B3117B5D4BD}" type="presOf" srcId="{47318048-EBF7-4137-9E49-F7E8D68AEDE3}" destId="{E95F1D52-B575-4CB5-8E9A-B98DE48E50CC}" srcOrd="1" destOrd="0" presId="urn:microsoft.com/office/officeart/2005/8/layout/hProcess4"/>
    <dgm:cxn modelId="{41C69F42-36A2-4DFC-BEAC-10A4F42FC281}" type="presOf" srcId="{FB1C0621-A6A3-4C34-B4A8-05FC5B212F00}" destId="{EA4D255B-D305-46E1-B11B-1343584F8163}" srcOrd="1" destOrd="0" presId="urn:microsoft.com/office/officeart/2005/8/layout/hProcess4"/>
    <dgm:cxn modelId="{5A104C65-3FCC-4536-975D-4D53A60B626D}" type="presOf" srcId="{56AD4CA4-2B3C-42A9-B587-F35428EBCB16}" destId="{762C0559-311E-4050-B3CC-3B6F8F8CC334}" srcOrd="0" destOrd="0" presId="urn:microsoft.com/office/officeart/2005/8/layout/hProcess4"/>
    <dgm:cxn modelId="{A934B94E-1D48-4686-ADD7-5501DAA4D347}" srcId="{1F45EF90-2CF2-4B04-B191-2A822D00E48F}" destId="{56AD4CA4-2B3C-42A9-B587-F35428EBCB16}" srcOrd="0" destOrd="0" parTransId="{C20FC3BA-C566-4344-B75F-09F2561AC4C2}" sibTransId="{CB189B06-43B1-428F-8D6B-B7E86E505E73}"/>
    <dgm:cxn modelId="{A0845E4F-5149-4CE2-BBD6-65496A63B6D8}" srcId="{6D9DC653-0A2D-4EEC-B891-57AEE54B26DE}" destId="{1F45EF90-2CF2-4B04-B191-2A822D00E48F}" srcOrd="2" destOrd="0" parTransId="{B94DBA35-BD7D-4ABA-9692-DEF97419469C}" sibTransId="{2EFDF082-818E-4C1E-AF14-0C5E1B26D038}"/>
    <dgm:cxn modelId="{0699464F-3C3C-40E1-A7D2-2EA404424351}" type="presOf" srcId="{EA8D7670-CA33-4F2A-9B33-A2CD36942FAA}" destId="{C1B35CD8-054C-4C2C-A751-DC13F9079E12}" srcOrd="0" destOrd="0" presId="urn:microsoft.com/office/officeart/2005/8/layout/hProcess4"/>
    <dgm:cxn modelId="{C855CA72-8605-4005-99DA-0EC04B724996}" type="presOf" srcId="{854B365E-E726-49D7-8959-457F375310B7}" destId="{8CE4782A-BA77-40E1-8D4C-9A953A117532}" srcOrd="0" destOrd="0" presId="urn:microsoft.com/office/officeart/2005/8/layout/hProcess4"/>
    <dgm:cxn modelId="{40E5AF73-5380-44C6-BB44-BF0AA9DD268E}" srcId="{73D75C24-798F-4624-B76F-350AE46C8FB1}" destId="{47318048-EBF7-4137-9E49-F7E8D68AEDE3}" srcOrd="0" destOrd="0" parTransId="{328D9782-3F08-4D45-88AB-45D41B401776}" sibTransId="{E562A685-A8AF-4F04-8313-7F63442D4856}"/>
    <dgm:cxn modelId="{02396959-B120-4F94-A5CE-99206282406C}" srcId="{854B365E-E726-49D7-8959-457F375310B7}" destId="{FB1C0621-A6A3-4C34-B4A8-05FC5B212F00}" srcOrd="0" destOrd="0" parTransId="{35C2C44A-9CEE-4CAC-A797-8CC8FEB6CFCC}" sibTransId="{237B259F-AC8A-4753-9C91-C0E85B623370}"/>
    <dgm:cxn modelId="{10ADA780-A4E5-453C-BDDA-84550CF89402}" type="presOf" srcId="{2EFDF082-818E-4C1E-AF14-0C5E1B26D038}" destId="{81963739-DA6C-4CEB-A1C3-3201B43AD0D3}" srcOrd="0" destOrd="0" presId="urn:microsoft.com/office/officeart/2005/8/layout/hProcess4"/>
    <dgm:cxn modelId="{A1AB708A-4457-47D6-A55E-F759349D5D4A}" type="presOf" srcId="{1F45EF90-2CF2-4B04-B191-2A822D00E48F}" destId="{D4A4003C-7C8A-4ADC-A219-28D5F2F84743}" srcOrd="0" destOrd="0" presId="urn:microsoft.com/office/officeart/2005/8/layout/hProcess4"/>
    <dgm:cxn modelId="{2801AA8A-5EC3-40DA-93FE-FA120EA36C6E}" srcId="{6D9DC653-0A2D-4EEC-B891-57AEE54B26DE}" destId="{854B365E-E726-49D7-8959-457F375310B7}" srcOrd="3" destOrd="0" parTransId="{8C9D9F49-75ED-494C-935C-FBADDC149477}" sibTransId="{60DD8026-F972-4279-B0E0-86E423498EB1}"/>
    <dgm:cxn modelId="{9DBE9D8F-FB0B-4993-AD87-6B20CECDC5FE}" type="presOf" srcId="{47318048-EBF7-4137-9E49-F7E8D68AEDE3}" destId="{2A4E34C1-4A35-416F-841C-F741449EF960}" srcOrd="0" destOrd="0" presId="urn:microsoft.com/office/officeart/2005/8/layout/hProcess4"/>
    <dgm:cxn modelId="{E4858395-CF62-417C-97DD-619AED97C46F}" type="presOf" srcId="{FB1C0621-A6A3-4C34-B4A8-05FC5B212F00}" destId="{97A64B0B-9416-49B3-978A-1C4E6688BDA3}" srcOrd="0" destOrd="0" presId="urn:microsoft.com/office/officeart/2005/8/layout/hProcess4"/>
    <dgm:cxn modelId="{D2774D96-F4CC-4FE0-AD05-12F7C14B0282}" type="presOf" srcId="{5DDB1626-F290-4E22-8843-B10C0300535F}" destId="{AA162067-C15A-439C-9D72-6AE9FCCBCDD5}" srcOrd="0" destOrd="0" presId="urn:microsoft.com/office/officeart/2005/8/layout/hProcess4"/>
    <dgm:cxn modelId="{9DB63E97-8760-4EAA-BF94-D49CB68552C5}" srcId="{6D9DC653-0A2D-4EEC-B891-57AEE54B26DE}" destId="{73D75C24-798F-4624-B76F-350AE46C8FB1}" srcOrd="0" destOrd="0" parTransId="{606CDCC1-43A8-42C8-9A4C-6AF324C4BABE}" sibTransId="{EA8D7670-CA33-4F2A-9B33-A2CD36942FAA}"/>
    <dgm:cxn modelId="{CB7A5BA9-B3D3-45BF-97F0-EE4DFA52B2AD}" type="presOf" srcId="{6D9E964C-3F33-4AEA-B0D3-A3F08F5F4703}" destId="{1183E46C-DEF9-41B4-8195-BB9E12100518}" srcOrd="0" destOrd="0" presId="urn:microsoft.com/office/officeart/2005/8/layout/hProcess4"/>
    <dgm:cxn modelId="{DEC1C2D1-6143-4406-A3A3-8EBBC7E68542}" type="presOf" srcId="{73D75C24-798F-4624-B76F-350AE46C8FB1}" destId="{3A844696-E432-475D-A731-A19DDAE7A8C4}" srcOrd="0" destOrd="0" presId="urn:microsoft.com/office/officeart/2005/8/layout/hProcess4"/>
    <dgm:cxn modelId="{AE818ED3-BEF1-42F0-A76D-70B09857811B}" srcId="{5DDB1626-F290-4E22-8843-B10C0300535F}" destId="{6D9E964C-3F33-4AEA-B0D3-A3F08F5F4703}" srcOrd="0" destOrd="0" parTransId="{824DE487-8B65-4EB0-A7CF-542D5993BBB0}" sibTransId="{6C0B2DD8-7D03-47C3-83F7-200EBDC1772E}"/>
    <dgm:cxn modelId="{F0F286DD-5923-49DB-A625-0D0ED536307C}" type="presOf" srcId="{6D9DC653-0A2D-4EEC-B891-57AEE54B26DE}" destId="{4C0C3C97-E97D-4F4C-B425-117F0372722E}" srcOrd="0" destOrd="0" presId="urn:microsoft.com/office/officeart/2005/8/layout/hProcess4"/>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12701D6C-884A-4ABD-A846-8149177490F8}" type="presParOf" srcId="{6AC0049E-3CE2-49E3-B487-DE3F71E105B7}" destId="{1EBC0AA5-484D-4C7A-B12F-B3E253CB100B}" srcOrd="0" destOrd="0" presId="urn:microsoft.com/office/officeart/2005/8/layout/hProcess4"/>
    <dgm:cxn modelId="{7951A51B-C906-48FB-B67C-45CE6C28C596}" type="presParOf" srcId="{1EBC0AA5-484D-4C7A-B12F-B3E253CB100B}" destId="{E56AE19E-6140-41E3-A329-7DF686A0FD9E}" srcOrd="0" destOrd="0" presId="urn:microsoft.com/office/officeart/2005/8/layout/hProcess4"/>
    <dgm:cxn modelId="{28C28259-F8DB-42C7-AFBC-EA11721C2415}" type="presParOf" srcId="{1EBC0AA5-484D-4C7A-B12F-B3E253CB100B}" destId="{2A4E34C1-4A35-416F-841C-F741449EF960}" srcOrd="1" destOrd="0" presId="urn:microsoft.com/office/officeart/2005/8/layout/hProcess4"/>
    <dgm:cxn modelId="{835AF1D8-05F8-4B04-86A7-27459BE27256}" type="presParOf" srcId="{1EBC0AA5-484D-4C7A-B12F-B3E253CB100B}" destId="{E95F1D52-B575-4CB5-8E9A-B98DE48E50CC}" srcOrd="2" destOrd="0" presId="urn:microsoft.com/office/officeart/2005/8/layout/hProcess4"/>
    <dgm:cxn modelId="{C03DEC31-15FA-4EB8-BD51-5E61061795A9}" type="presParOf" srcId="{1EBC0AA5-484D-4C7A-B12F-B3E253CB100B}" destId="{3A844696-E432-475D-A731-A19DDAE7A8C4}" srcOrd="3" destOrd="0" presId="urn:microsoft.com/office/officeart/2005/8/layout/hProcess4"/>
    <dgm:cxn modelId="{9F4A986E-DC6C-4BC9-9280-9F58F9510311}" type="presParOf" srcId="{1EBC0AA5-484D-4C7A-B12F-B3E253CB100B}" destId="{F3652454-9218-440E-A752-43EEC88BF809}" srcOrd="4" destOrd="0" presId="urn:microsoft.com/office/officeart/2005/8/layout/hProcess4"/>
    <dgm:cxn modelId="{8C8A865F-7C5D-47D2-B765-849A50DF472C}" type="presParOf" srcId="{6AC0049E-3CE2-49E3-B487-DE3F71E105B7}" destId="{C1B35CD8-054C-4C2C-A751-DC13F9079E12}" srcOrd="1" destOrd="0" presId="urn:microsoft.com/office/officeart/2005/8/layout/hProcess4"/>
    <dgm:cxn modelId="{83F46C2C-D86B-45D8-BC02-018CF9FE1C53}" type="presParOf" srcId="{6AC0049E-3CE2-49E3-B487-DE3F71E105B7}" destId="{F87D2B7D-D162-42F7-BB8B-FEF4243BDAA5}" srcOrd="2" destOrd="0" presId="urn:microsoft.com/office/officeart/2005/8/layout/hProcess4"/>
    <dgm:cxn modelId="{D5661CAA-3FD0-4581-8F31-4AB8294E39F2}" type="presParOf" srcId="{F87D2B7D-D162-42F7-BB8B-FEF4243BDAA5}" destId="{5EFBBB5E-7863-4A51-BE1B-4DBE9D1EB75C}" srcOrd="0" destOrd="0" presId="urn:microsoft.com/office/officeart/2005/8/layout/hProcess4"/>
    <dgm:cxn modelId="{0A460D69-2122-421C-B813-2EADC77B48E5}" type="presParOf" srcId="{F87D2B7D-D162-42F7-BB8B-FEF4243BDAA5}" destId="{1183E46C-DEF9-41B4-8195-BB9E12100518}" srcOrd="1" destOrd="0" presId="urn:microsoft.com/office/officeart/2005/8/layout/hProcess4"/>
    <dgm:cxn modelId="{64034943-7521-4FE2-9828-B3316ADAB005}" type="presParOf" srcId="{F87D2B7D-D162-42F7-BB8B-FEF4243BDAA5}" destId="{8B83C7B9-3100-43DC-9EFA-28B9E75AE5B4}" srcOrd="2" destOrd="0" presId="urn:microsoft.com/office/officeart/2005/8/layout/hProcess4"/>
    <dgm:cxn modelId="{AD5F2C22-ABC0-474D-9A76-3B7C10D3E155}" type="presParOf" srcId="{F87D2B7D-D162-42F7-BB8B-FEF4243BDAA5}" destId="{AA162067-C15A-439C-9D72-6AE9FCCBCDD5}" srcOrd="3" destOrd="0" presId="urn:microsoft.com/office/officeart/2005/8/layout/hProcess4"/>
    <dgm:cxn modelId="{B3C199B8-7A74-4B34-AFDE-4F6859F8C327}" type="presParOf" srcId="{F87D2B7D-D162-42F7-BB8B-FEF4243BDAA5}" destId="{091F636E-EE1A-431E-80B8-013DCD433EB7}" srcOrd="4" destOrd="0" presId="urn:microsoft.com/office/officeart/2005/8/layout/hProcess4"/>
    <dgm:cxn modelId="{DB1F0F9D-27C8-42EB-B0B6-D21ACAFDBE84}" type="presParOf" srcId="{6AC0049E-3CE2-49E3-B487-DE3F71E105B7}" destId="{EEBBB9E8-8228-4DE7-96E0-C478CE6E160D}" srcOrd="3" destOrd="0" presId="urn:microsoft.com/office/officeart/2005/8/layout/hProcess4"/>
    <dgm:cxn modelId="{62B2DA4F-3367-48F9-AAA9-7FEA0C6BBEBD}" type="presParOf" srcId="{6AC0049E-3CE2-49E3-B487-DE3F71E105B7}" destId="{2F735C26-729A-440C-9146-5E157E3E0D60}" srcOrd="4" destOrd="0" presId="urn:microsoft.com/office/officeart/2005/8/layout/hProcess4"/>
    <dgm:cxn modelId="{14A913DD-AE95-4926-83C3-D94EF17D70E1}" type="presParOf" srcId="{2F735C26-729A-440C-9146-5E157E3E0D60}" destId="{891AB92F-748B-4FB1-8D22-A77D9FF7B5B9}" srcOrd="0" destOrd="0" presId="urn:microsoft.com/office/officeart/2005/8/layout/hProcess4"/>
    <dgm:cxn modelId="{6CE8A6F7-58A4-4C5D-8025-F45D680A3B46}" type="presParOf" srcId="{2F735C26-729A-440C-9146-5E157E3E0D60}" destId="{762C0559-311E-4050-B3CC-3B6F8F8CC334}" srcOrd="1" destOrd="0" presId="urn:microsoft.com/office/officeart/2005/8/layout/hProcess4"/>
    <dgm:cxn modelId="{D4046779-A8B9-4C70-B385-B6CCECD4D212}" type="presParOf" srcId="{2F735C26-729A-440C-9146-5E157E3E0D60}" destId="{2B6C701F-B45F-44D9-B0D0-A0E1F5D1DB91}" srcOrd="2" destOrd="0" presId="urn:microsoft.com/office/officeart/2005/8/layout/hProcess4"/>
    <dgm:cxn modelId="{5915ECC3-5960-415C-808A-063B681BDDC5}" type="presParOf" srcId="{2F735C26-729A-440C-9146-5E157E3E0D60}" destId="{D4A4003C-7C8A-4ADC-A219-28D5F2F84743}" srcOrd="3" destOrd="0" presId="urn:microsoft.com/office/officeart/2005/8/layout/hProcess4"/>
    <dgm:cxn modelId="{9EDB9B8D-9371-4743-8C31-02B11E4C5C0F}" type="presParOf" srcId="{2F735C26-729A-440C-9146-5E157E3E0D60}" destId="{93F60D10-038D-422F-BAEE-B488C0BA9A5F}" srcOrd="4" destOrd="0" presId="urn:microsoft.com/office/officeart/2005/8/layout/hProcess4"/>
    <dgm:cxn modelId="{AA8549FF-3CAE-4D12-A7B4-0896E260C441}" type="presParOf" srcId="{6AC0049E-3CE2-49E3-B487-DE3F71E105B7}" destId="{81963739-DA6C-4CEB-A1C3-3201B43AD0D3}" srcOrd="5" destOrd="0" presId="urn:microsoft.com/office/officeart/2005/8/layout/hProcess4"/>
    <dgm:cxn modelId="{A7D0566C-DC95-48BD-9867-4129783F6B5F}" type="presParOf" srcId="{6AC0049E-3CE2-49E3-B487-DE3F71E105B7}" destId="{4D4F7CF8-6663-4918-AD38-3ED5DC38FDC7}" srcOrd="6" destOrd="0" presId="urn:microsoft.com/office/officeart/2005/8/layout/hProcess4"/>
    <dgm:cxn modelId="{4E05D88C-9F14-467D-B6A3-DBA1B8A00B61}" type="presParOf" srcId="{4D4F7CF8-6663-4918-AD38-3ED5DC38FDC7}" destId="{D97324A3-F7EA-4710-B23D-395333D633CE}" srcOrd="0" destOrd="0" presId="urn:microsoft.com/office/officeart/2005/8/layout/hProcess4"/>
    <dgm:cxn modelId="{69E51E4F-0C44-45A3-A76F-4BA639EF3A90}" type="presParOf" srcId="{4D4F7CF8-6663-4918-AD38-3ED5DC38FDC7}" destId="{97A64B0B-9416-49B3-978A-1C4E6688BDA3}" srcOrd="1" destOrd="0" presId="urn:microsoft.com/office/officeart/2005/8/layout/hProcess4"/>
    <dgm:cxn modelId="{EFE8602F-2794-4536-9F5F-9F79B1EB4CE8}" type="presParOf" srcId="{4D4F7CF8-6663-4918-AD38-3ED5DC38FDC7}" destId="{EA4D255B-D305-46E1-B11B-1343584F8163}" srcOrd="2" destOrd="0" presId="urn:microsoft.com/office/officeart/2005/8/layout/hProcess4"/>
    <dgm:cxn modelId="{CE76B719-F334-4A87-95A6-EA318E9DB3C3}" type="presParOf" srcId="{4D4F7CF8-6663-4918-AD38-3ED5DC38FDC7}" destId="{8CE4782A-BA77-40E1-8D4C-9A953A117532}" srcOrd="3" destOrd="0" presId="urn:microsoft.com/office/officeart/2005/8/layout/hProcess4"/>
    <dgm:cxn modelId="{419E3AEA-EB16-40F4-AD03-0360CB590EDD}" type="presParOf" srcId="{4D4F7CF8-6663-4918-AD38-3ED5DC38FDC7}" destId="{7CA631A0-BAD8-4EC5-B56D-1118BD456BE2}" srcOrd="4" destOrd="0" presId="urn:microsoft.com/office/officeart/2005/8/layout/h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B538A-9E37-451E-978F-72D32C746967}">
      <dsp:nvSpPr>
        <dsp:cNvPr id="0" name=""/>
        <dsp:cNvSpPr/>
      </dsp:nvSpPr>
      <dsp:spPr>
        <a:xfrm>
          <a:off x="0" y="684132"/>
          <a:ext cx="11377084" cy="12630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920454-8FEA-4EB4-938C-7EFDA799F11B}">
      <dsp:nvSpPr>
        <dsp:cNvPr id="0" name=""/>
        <dsp:cNvSpPr/>
      </dsp:nvSpPr>
      <dsp:spPr>
        <a:xfrm>
          <a:off x="382061" y="968311"/>
          <a:ext cx="694658" cy="6946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E1A3F9-2393-416E-8EB0-20B1D0684616}">
      <dsp:nvSpPr>
        <dsp:cNvPr id="0" name=""/>
        <dsp:cNvSpPr/>
      </dsp:nvSpPr>
      <dsp:spPr>
        <a:xfrm>
          <a:off x="1458781" y="684132"/>
          <a:ext cx="9918302" cy="126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69" tIns="133669" rIns="133669" bIns="133669" numCol="1" spcCol="1270" anchor="ctr" anchorCtr="0">
          <a:noAutofit/>
        </a:bodyPr>
        <a:lstStyle/>
        <a:p>
          <a:pPr marL="0" lvl="0" indent="0" algn="l" defTabSz="1111250">
            <a:lnSpc>
              <a:spcPct val="90000"/>
            </a:lnSpc>
            <a:spcBef>
              <a:spcPct val="0"/>
            </a:spcBef>
            <a:spcAft>
              <a:spcPct val="35000"/>
            </a:spcAft>
            <a:buNone/>
          </a:pPr>
          <a:r>
            <a:rPr lang="de-DE" sz="2500" b="0" i="0" kern="1200" baseline="0" dirty="0"/>
            <a:t>„Künstliche Intelligenz ist die Fähigkeit einer Maschine, menschliche Fähigkeiten wie logisches Denken, Lernen, Planen und Kreativität zu imitieren.</a:t>
          </a:r>
          <a:r>
            <a:rPr lang="en-US" sz="2500" b="0" kern="1200" baseline="0" dirty="0"/>
            <a:t>” – </a:t>
          </a:r>
          <a:r>
            <a:rPr lang="en-US" sz="2500" b="0" kern="1200" baseline="0" dirty="0" err="1"/>
            <a:t>Europäisches</a:t>
          </a:r>
          <a:r>
            <a:rPr lang="en-US" sz="2500" b="0" kern="1200" baseline="0" dirty="0"/>
            <a:t> </a:t>
          </a:r>
          <a:r>
            <a:rPr lang="en-US" sz="2500" b="0" kern="1200" baseline="0" dirty="0" err="1"/>
            <a:t>Parlament</a:t>
          </a:r>
          <a:r>
            <a:rPr lang="en-US" sz="2500" b="0" kern="1200" baseline="0" dirty="0"/>
            <a:t> (2021)</a:t>
          </a:r>
          <a:endParaRPr lang="en-US" sz="2500" kern="1200" dirty="0"/>
        </a:p>
      </dsp:txBody>
      <dsp:txXfrm>
        <a:off x="1458781" y="684132"/>
        <a:ext cx="9918302" cy="1263014"/>
      </dsp:txXfrm>
    </dsp:sp>
    <dsp:sp modelId="{E1E56070-8B0F-4BB2-B7CC-3A95D99E4C03}">
      <dsp:nvSpPr>
        <dsp:cNvPr id="0" name=""/>
        <dsp:cNvSpPr/>
      </dsp:nvSpPr>
      <dsp:spPr>
        <a:xfrm>
          <a:off x="0" y="2262901"/>
          <a:ext cx="11377084" cy="12630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023A39-D0D4-47AB-94DE-A28C010A9E1E}">
      <dsp:nvSpPr>
        <dsp:cNvPr id="0" name=""/>
        <dsp:cNvSpPr/>
      </dsp:nvSpPr>
      <dsp:spPr>
        <a:xfrm>
          <a:off x="382061" y="2547079"/>
          <a:ext cx="694658" cy="6946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D3575-B198-49E2-9B0C-CFCE79106A82}">
      <dsp:nvSpPr>
        <dsp:cNvPr id="0" name=""/>
        <dsp:cNvSpPr/>
      </dsp:nvSpPr>
      <dsp:spPr>
        <a:xfrm>
          <a:off x="1458781" y="2262901"/>
          <a:ext cx="9918302" cy="126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69" tIns="133669" rIns="133669" bIns="133669" numCol="1" spcCol="1270" anchor="ctr" anchorCtr="0">
          <a:noAutofit/>
        </a:bodyPr>
        <a:lstStyle/>
        <a:p>
          <a:pPr marL="0" lvl="0" indent="0" algn="l" defTabSz="1111250">
            <a:lnSpc>
              <a:spcPct val="90000"/>
            </a:lnSpc>
            <a:spcBef>
              <a:spcPct val="0"/>
            </a:spcBef>
            <a:spcAft>
              <a:spcPct val="35000"/>
            </a:spcAft>
            <a:buNone/>
          </a:pPr>
          <a:r>
            <a:rPr lang="de-DE" sz="2500" b="0" i="0" kern="1200" baseline="0" dirty="0"/>
            <a:t>„Wenn ein Mensch fünf Minuten lang ein Gespräch führen kann, ohne zu merken, dass er mit einer Maschine spricht, hat der Computer den Test bestanden.“ – Turing Test (1950)</a:t>
          </a:r>
          <a:endParaRPr lang="en-US" sz="2500" kern="1200" dirty="0"/>
        </a:p>
      </dsp:txBody>
      <dsp:txXfrm>
        <a:off x="1458781" y="2262901"/>
        <a:ext cx="9918302" cy="12630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60F90-3DF1-4627-A2AC-2639FB86FFFF}">
      <dsp:nvSpPr>
        <dsp:cNvPr id="0" name=""/>
        <dsp:cNvSpPr/>
      </dsp:nvSpPr>
      <dsp:spPr>
        <a:xfrm>
          <a:off x="1352648" y="806200"/>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de-DE" sz="1200" kern="1200"/>
            <a:t>Erster Computer wird vorgestellt</a:t>
          </a:r>
        </a:p>
      </dsp:txBody>
      <dsp:txXfrm>
        <a:off x="1374307" y="827859"/>
        <a:ext cx="1097804" cy="696186"/>
      </dsp:txXfrm>
    </dsp:sp>
    <dsp:sp modelId="{6EB6CFBE-9F32-453D-8E42-A78CF3FFD7E5}">
      <dsp:nvSpPr>
        <dsp:cNvPr id="0" name=""/>
        <dsp:cNvSpPr/>
      </dsp:nvSpPr>
      <dsp:spPr>
        <a:xfrm>
          <a:off x="2090445" y="488696"/>
          <a:ext cx="1802654" cy="1802654"/>
        </a:xfrm>
        <a:prstGeom prst="leftCircularArrow">
          <a:avLst>
            <a:gd name="adj1" fmla="val 6592"/>
            <a:gd name="adj2" fmla="val 883762"/>
            <a:gd name="adj3" fmla="val 1831184"/>
            <a:gd name="adj4" fmla="val 8196400"/>
            <a:gd name="adj5" fmla="val 7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6BECB-ADB2-4595-8631-76A562090C57}">
      <dsp:nvSpPr>
        <dsp:cNvPr id="0" name=""/>
        <dsp:cNvSpPr/>
      </dsp:nvSpPr>
      <dsp:spPr>
        <a:xfrm>
          <a:off x="1923205" y="1517424"/>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1941</a:t>
          </a:r>
        </a:p>
      </dsp:txBody>
      <dsp:txXfrm>
        <a:off x="1935019" y="1529238"/>
        <a:ext cx="990703" cy="379738"/>
      </dsp:txXfrm>
    </dsp:sp>
    <dsp:sp modelId="{3F2AFCEA-7279-4683-BEA2-FCE769822594}">
      <dsp:nvSpPr>
        <dsp:cNvPr id="0" name=""/>
        <dsp:cNvSpPr/>
      </dsp:nvSpPr>
      <dsp:spPr>
        <a:xfrm>
          <a:off x="3411884" y="457387"/>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de-DE" sz="1200" kern="1200"/>
            <a:t>Turing Test</a:t>
          </a:r>
        </a:p>
      </dsp:txBody>
      <dsp:txXfrm>
        <a:off x="3433543" y="680729"/>
        <a:ext cx="1097804" cy="696186"/>
      </dsp:txXfrm>
    </dsp:sp>
    <dsp:sp modelId="{4C058507-5386-4181-B44F-B79721922944}">
      <dsp:nvSpPr>
        <dsp:cNvPr id="0" name=""/>
        <dsp:cNvSpPr/>
      </dsp:nvSpPr>
      <dsp:spPr>
        <a:xfrm>
          <a:off x="4229660" y="-430020"/>
          <a:ext cx="2433625" cy="2433625"/>
        </a:xfrm>
        <a:prstGeom prst="circularArrow">
          <a:avLst>
            <a:gd name="adj1" fmla="val 4883"/>
            <a:gd name="adj2" fmla="val 626656"/>
            <a:gd name="adj3" fmla="val 19194521"/>
            <a:gd name="adj4" fmla="val 12572198"/>
            <a:gd name="adj5" fmla="val 569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5A042B-E9F0-48BC-BAB9-EDFC9AE116F5}">
      <dsp:nvSpPr>
        <dsp:cNvPr id="0" name=""/>
        <dsp:cNvSpPr/>
      </dsp:nvSpPr>
      <dsp:spPr>
        <a:xfrm>
          <a:off x="3992642" y="289941"/>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1950</a:t>
          </a:r>
        </a:p>
      </dsp:txBody>
      <dsp:txXfrm>
        <a:off x="4004456" y="301755"/>
        <a:ext cx="990703" cy="379738"/>
      </dsp:txXfrm>
    </dsp:sp>
    <dsp:sp modelId="{C058DF3F-0CEE-4248-99B1-CC2BB592653F}">
      <dsp:nvSpPr>
        <dsp:cNvPr id="0" name=""/>
        <dsp:cNvSpPr/>
      </dsp:nvSpPr>
      <dsp:spPr>
        <a:xfrm>
          <a:off x="5941993" y="489801"/>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de-DE" sz="1200" kern="1200"/>
            <a:t>Begriff „KI“ entsteht</a:t>
          </a:r>
        </a:p>
      </dsp:txBody>
      <dsp:txXfrm>
        <a:off x="5963652" y="511460"/>
        <a:ext cx="1097804" cy="696186"/>
      </dsp:txXfrm>
    </dsp:sp>
    <dsp:sp modelId="{C64CCBD3-2216-41FA-AE4F-3DF2FD72E498}">
      <dsp:nvSpPr>
        <dsp:cNvPr id="0" name=""/>
        <dsp:cNvSpPr/>
      </dsp:nvSpPr>
      <dsp:spPr>
        <a:xfrm>
          <a:off x="6440865" y="255865"/>
          <a:ext cx="1866941" cy="1866941"/>
        </a:xfrm>
        <a:prstGeom prst="leftCircularArrow">
          <a:avLst>
            <a:gd name="adj1" fmla="val 6365"/>
            <a:gd name="adj2" fmla="val 848278"/>
            <a:gd name="adj3" fmla="val 2393513"/>
            <a:gd name="adj4" fmla="val 8794214"/>
            <a:gd name="adj5" fmla="val 742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D69395E-F349-4B61-9449-D75F7D78C806}">
      <dsp:nvSpPr>
        <dsp:cNvPr id="0" name=""/>
        <dsp:cNvSpPr/>
      </dsp:nvSpPr>
      <dsp:spPr>
        <a:xfrm>
          <a:off x="6195575" y="1229306"/>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1956</a:t>
          </a:r>
        </a:p>
      </dsp:txBody>
      <dsp:txXfrm>
        <a:off x="6207389" y="1241120"/>
        <a:ext cx="990703" cy="379738"/>
      </dsp:txXfrm>
    </dsp:sp>
    <dsp:sp modelId="{9974D7C0-2108-4FAD-9004-4C3FF9A43FA6}">
      <dsp:nvSpPr>
        <dsp:cNvPr id="0" name=""/>
        <dsp:cNvSpPr/>
      </dsp:nvSpPr>
      <dsp:spPr>
        <a:xfrm>
          <a:off x="7775811" y="396125"/>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de-DE" sz="1200" kern="1200"/>
            <a:t>Erster Chatbot</a:t>
          </a:r>
        </a:p>
      </dsp:txBody>
      <dsp:txXfrm>
        <a:off x="7797470" y="619467"/>
        <a:ext cx="1097804" cy="696186"/>
      </dsp:txXfrm>
    </dsp:sp>
    <dsp:sp modelId="{591C3ACD-8064-4266-B0F0-6B649104C87B}">
      <dsp:nvSpPr>
        <dsp:cNvPr id="0" name=""/>
        <dsp:cNvSpPr/>
      </dsp:nvSpPr>
      <dsp:spPr>
        <a:xfrm>
          <a:off x="8310647" y="195840"/>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1966</a:t>
          </a:r>
        </a:p>
      </dsp:txBody>
      <dsp:txXfrm>
        <a:off x="8322461" y="207654"/>
        <a:ext cx="990703" cy="3797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60F90-3DF1-4627-A2AC-2639FB86FFFF}">
      <dsp:nvSpPr>
        <dsp:cNvPr id="0" name=""/>
        <dsp:cNvSpPr/>
      </dsp:nvSpPr>
      <dsp:spPr>
        <a:xfrm>
          <a:off x="1485565" y="806200"/>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r>
            <a:rPr lang="de-DE" sz="1200" kern="1200" dirty="0"/>
            <a:t>Erster Computer wird vorgestellt</a:t>
          </a:r>
        </a:p>
      </dsp:txBody>
      <dsp:txXfrm>
        <a:off x="1507224" y="827859"/>
        <a:ext cx="1097804" cy="696186"/>
      </dsp:txXfrm>
    </dsp:sp>
    <dsp:sp modelId="{6EB6CFBE-9F32-453D-8E42-A78CF3FFD7E5}">
      <dsp:nvSpPr>
        <dsp:cNvPr id="0" name=""/>
        <dsp:cNvSpPr/>
      </dsp:nvSpPr>
      <dsp:spPr>
        <a:xfrm>
          <a:off x="2185652" y="348110"/>
          <a:ext cx="2009301" cy="2009301"/>
        </a:xfrm>
        <a:prstGeom prst="leftCircularArrow">
          <a:avLst>
            <a:gd name="adj1" fmla="val 7286"/>
            <a:gd name="adj2" fmla="val 994892"/>
            <a:gd name="adj3" fmla="val 2015461"/>
            <a:gd name="adj4" fmla="val 8269548"/>
            <a:gd name="adj5" fmla="val 85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6BECB-ADB2-4595-8631-76A562090C57}">
      <dsp:nvSpPr>
        <dsp:cNvPr id="0" name=""/>
        <dsp:cNvSpPr/>
      </dsp:nvSpPr>
      <dsp:spPr>
        <a:xfrm>
          <a:off x="2056121" y="1517424"/>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1941</a:t>
          </a:r>
        </a:p>
      </dsp:txBody>
      <dsp:txXfrm>
        <a:off x="2067935" y="1529238"/>
        <a:ext cx="990703" cy="379738"/>
      </dsp:txXfrm>
    </dsp:sp>
    <dsp:sp modelId="{3F2AFCEA-7279-4683-BEA2-FCE769822594}">
      <dsp:nvSpPr>
        <dsp:cNvPr id="0" name=""/>
        <dsp:cNvSpPr/>
      </dsp:nvSpPr>
      <dsp:spPr>
        <a:xfrm>
          <a:off x="3676029" y="457387"/>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endParaRPr lang="de-DE" sz="1200" kern="1200" dirty="0"/>
        </a:p>
        <a:p>
          <a:pPr marL="114300" lvl="1" indent="-114300" algn="ctr" defTabSz="533400">
            <a:lnSpc>
              <a:spcPct val="90000"/>
            </a:lnSpc>
            <a:spcBef>
              <a:spcPct val="0"/>
            </a:spcBef>
            <a:spcAft>
              <a:spcPct val="15000"/>
            </a:spcAft>
            <a:buNone/>
          </a:pPr>
          <a:r>
            <a:rPr lang="de-DE" sz="1200" kern="1200" dirty="0"/>
            <a:t>Turing Test</a:t>
          </a:r>
        </a:p>
      </dsp:txBody>
      <dsp:txXfrm>
        <a:off x="3697688" y="680729"/>
        <a:ext cx="1097804" cy="696186"/>
      </dsp:txXfrm>
    </dsp:sp>
    <dsp:sp modelId="{4C058507-5386-4181-B44F-B79721922944}">
      <dsp:nvSpPr>
        <dsp:cNvPr id="0" name=""/>
        <dsp:cNvSpPr/>
      </dsp:nvSpPr>
      <dsp:spPr>
        <a:xfrm>
          <a:off x="4521886" y="-262139"/>
          <a:ext cx="1709700" cy="1709700"/>
        </a:xfrm>
        <a:prstGeom prst="circularArrow">
          <a:avLst>
            <a:gd name="adj1" fmla="val 8563"/>
            <a:gd name="adj2" fmla="val 1210983"/>
            <a:gd name="adj3" fmla="val 18538609"/>
            <a:gd name="adj4" fmla="val 12500614"/>
            <a:gd name="adj5" fmla="val 999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5A042B-E9F0-48BC-BAB9-EDFC9AE116F5}">
      <dsp:nvSpPr>
        <dsp:cNvPr id="0" name=""/>
        <dsp:cNvSpPr/>
      </dsp:nvSpPr>
      <dsp:spPr>
        <a:xfrm>
          <a:off x="4256787" y="289941"/>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1950</a:t>
          </a:r>
        </a:p>
      </dsp:txBody>
      <dsp:txXfrm>
        <a:off x="4268601" y="301755"/>
        <a:ext cx="990703" cy="379738"/>
      </dsp:txXfrm>
    </dsp:sp>
    <dsp:sp modelId="{900FEF43-6A2C-4E94-9DE1-E9F51A7A91D3}">
      <dsp:nvSpPr>
        <dsp:cNvPr id="0" name=""/>
        <dsp:cNvSpPr/>
      </dsp:nvSpPr>
      <dsp:spPr>
        <a:xfrm>
          <a:off x="5524430" y="465246"/>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endParaRPr lang="de-DE" sz="1200" kern="1200" dirty="0"/>
        </a:p>
        <a:p>
          <a:pPr marL="114300" lvl="1" indent="-114300" algn="ctr" defTabSz="533400">
            <a:lnSpc>
              <a:spcPct val="90000"/>
            </a:lnSpc>
            <a:spcBef>
              <a:spcPct val="0"/>
            </a:spcBef>
            <a:spcAft>
              <a:spcPct val="15000"/>
            </a:spcAft>
            <a:buNone/>
          </a:pPr>
          <a:r>
            <a:rPr lang="de-DE" sz="1200" kern="1200" dirty="0"/>
            <a:t>Begriff „KI“/“AI“ entsteht</a:t>
          </a:r>
        </a:p>
      </dsp:txBody>
      <dsp:txXfrm>
        <a:off x="5546089" y="486905"/>
        <a:ext cx="1097804" cy="696186"/>
      </dsp:txXfrm>
    </dsp:sp>
    <dsp:sp modelId="{E1F63210-D9BC-44D3-9CAA-745402DBC55C}">
      <dsp:nvSpPr>
        <dsp:cNvPr id="0" name=""/>
        <dsp:cNvSpPr/>
      </dsp:nvSpPr>
      <dsp:spPr>
        <a:xfrm>
          <a:off x="6205527" y="127933"/>
          <a:ext cx="2106366" cy="2106366"/>
        </a:xfrm>
        <a:prstGeom prst="leftCircularArrow">
          <a:avLst>
            <a:gd name="adj1" fmla="val 6950"/>
            <a:gd name="adj2" fmla="val 940569"/>
            <a:gd name="adj3" fmla="val 2648551"/>
            <a:gd name="adj4" fmla="val 8956961"/>
            <a:gd name="adj5" fmla="val 81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66B053-14E5-4CD2-8042-7903A23A5098}">
      <dsp:nvSpPr>
        <dsp:cNvPr id="0" name=""/>
        <dsp:cNvSpPr/>
      </dsp:nvSpPr>
      <dsp:spPr>
        <a:xfrm>
          <a:off x="5982471" y="1234707"/>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1956</a:t>
          </a:r>
        </a:p>
      </dsp:txBody>
      <dsp:txXfrm>
        <a:off x="5994285" y="1246521"/>
        <a:ext cx="990703" cy="379738"/>
      </dsp:txXfrm>
    </dsp:sp>
    <dsp:sp modelId="{A8933D84-391C-495C-83CA-C667AC2DB54E}">
      <dsp:nvSpPr>
        <dsp:cNvPr id="0" name=""/>
        <dsp:cNvSpPr/>
      </dsp:nvSpPr>
      <dsp:spPr>
        <a:xfrm>
          <a:off x="7721820" y="464643"/>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None/>
          </a:pPr>
          <a:endParaRPr lang="de-DE" sz="1200" kern="1200"/>
        </a:p>
        <a:p>
          <a:pPr marL="114300" lvl="1" indent="-114300" algn="l" defTabSz="533400">
            <a:lnSpc>
              <a:spcPct val="90000"/>
            </a:lnSpc>
            <a:spcBef>
              <a:spcPct val="0"/>
            </a:spcBef>
            <a:spcAft>
              <a:spcPct val="15000"/>
            </a:spcAft>
            <a:buNone/>
          </a:pPr>
          <a:r>
            <a:rPr lang="de-DE" sz="1200" kern="1200" dirty="0"/>
            <a:t>Erster Chatbot</a:t>
          </a:r>
        </a:p>
      </dsp:txBody>
      <dsp:txXfrm>
        <a:off x="7743479" y="687985"/>
        <a:ext cx="1097804" cy="696186"/>
      </dsp:txXfrm>
    </dsp:sp>
    <dsp:sp modelId="{EA8B7A15-AB85-4D20-9475-6338184114F9}">
      <dsp:nvSpPr>
        <dsp:cNvPr id="0" name=""/>
        <dsp:cNvSpPr/>
      </dsp:nvSpPr>
      <dsp:spPr>
        <a:xfrm>
          <a:off x="8137110" y="-995829"/>
          <a:ext cx="4497945" cy="4497945"/>
        </a:xfrm>
        <a:prstGeom prst="circularArrow">
          <a:avLst>
            <a:gd name="adj1" fmla="val 3255"/>
            <a:gd name="adj2" fmla="val 401495"/>
            <a:gd name="adj3" fmla="val 19437951"/>
            <a:gd name="adj4" fmla="val 12590467"/>
            <a:gd name="adj5" fmla="val 379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371D0B-0A29-4F20-873C-C4F3FB5F96DF}">
      <dsp:nvSpPr>
        <dsp:cNvPr id="0" name=""/>
        <dsp:cNvSpPr/>
      </dsp:nvSpPr>
      <dsp:spPr>
        <a:xfrm>
          <a:off x="8065708" y="212979"/>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1966</a:t>
          </a:r>
        </a:p>
      </dsp:txBody>
      <dsp:txXfrm>
        <a:off x="8077522" y="224793"/>
        <a:ext cx="990703" cy="379738"/>
      </dsp:txXfrm>
    </dsp:sp>
    <dsp:sp modelId="{D09C4F12-DFC1-4C38-82C3-4C5BB34A040A}">
      <dsp:nvSpPr>
        <dsp:cNvPr id="0" name=""/>
        <dsp:cNvSpPr/>
      </dsp:nvSpPr>
      <dsp:spPr>
        <a:xfrm>
          <a:off x="11758164" y="430478"/>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DB86C1-34C5-45DF-9B03-77B71267454F}">
      <dsp:nvSpPr>
        <dsp:cNvPr id="0" name=""/>
        <dsp:cNvSpPr/>
      </dsp:nvSpPr>
      <dsp:spPr>
        <a:xfrm>
          <a:off x="12209162" y="1166191"/>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endParaRPr lang="de-DE" sz="2400" kern="1200"/>
        </a:p>
      </dsp:txBody>
      <dsp:txXfrm>
        <a:off x="12220976" y="1178005"/>
        <a:ext cx="990703" cy="3797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830811-8E2B-41DF-A6F9-CAF68F6596C8}">
      <dsp:nvSpPr>
        <dsp:cNvPr id="0" name=""/>
        <dsp:cNvSpPr/>
      </dsp:nvSpPr>
      <dsp:spPr>
        <a:xfrm>
          <a:off x="0" y="49638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01EEEE-6616-4B26-9E72-CC6A6674CF92}">
      <dsp:nvSpPr>
        <dsp:cNvPr id="0" name=""/>
        <dsp:cNvSpPr/>
      </dsp:nvSpPr>
      <dsp:spPr>
        <a:xfrm>
          <a:off x="225563" y="997076"/>
          <a:ext cx="868451" cy="868451"/>
        </a:xfrm>
        <a:prstGeom prst="leftCircularArrow">
          <a:avLst>
            <a:gd name="adj1" fmla="val 19560"/>
            <a:gd name="adj2" fmla="val 4134750"/>
            <a:gd name="adj3" fmla="val 5064581"/>
            <a:gd name="adj4" fmla="val 8178810"/>
            <a:gd name="adj5" fmla="val 228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4DAD27-574F-4669-8A94-FF247EE49A6E}">
      <dsp:nvSpPr>
        <dsp:cNvPr id="0" name=""/>
        <dsp:cNvSpPr/>
      </dsp:nvSpPr>
      <dsp:spPr>
        <a:xfrm>
          <a:off x="0" y="1223263"/>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1155" y="1234418"/>
        <a:ext cx="935413" cy="358544"/>
      </dsp:txXfrm>
    </dsp:sp>
    <dsp:sp modelId="{F1155E7E-34AB-4974-A4AD-DF17E00968B3}">
      <dsp:nvSpPr>
        <dsp:cNvPr id="0" name=""/>
        <dsp:cNvSpPr/>
      </dsp:nvSpPr>
      <dsp:spPr>
        <a:xfrm>
          <a:off x="595619" y="419064"/>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0632E8-C501-462B-9D2A-91280DFFC760}">
      <dsp:nvSpPr>
        <dsp:cNvPr id="0" name=""/>
        <dsp:cNvSpPr/>
      </dsp:nvSpPr>
      <dsp:spPr>
        <a:xfrm>
          <a:off x="840219" y="-959162"/>
          <a:ext cx="4531059" cy="4531059"/>
        </a:xfrm>
        <a:prstGeom prst="circularArrow">
          <a:avLst>
            <a:gd name="adj1" fmla="val 3749"/>
            <a:gd name="adj2" fmla="val 467946"/>
            <a:gd name="adj3" fmla="val 19202422"/>
            <a:gd name="adj4" fmla="val 12421390"/>
            <a:gd name="adj5" fmla="val 43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E70491-0C65-43F9-92BA-837E06FAC463}">
      <dsp:nvSpPr>
        <dsp:cNvPr id="0" name=""/>
        <dsp:cNvSpPr/>
      </dsp:nvSpPr>
      <dsp:spPr>
        <a:xfrm>
          <a:off x="772635" y="360633"/>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783790" y="371788"/>
        <a:ext cx="935413" cy="358544"/>
      </dsp:txXfrm>
    </dsp:sp>
    <dsp:sp modelId="{435F3CF7-5362-4C0C-BAA3-4EA969298AA5}">
      <dsp:nvSpPr>
        <dsp:cNvPr id="0" name=""/>
        <dsp:cNvSpPr/>
      </dsp:nvSpPr>
      <dsp:spPr>
        <a:xfrm>
          <a:off x="4442877" y="388823"/>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endParaRPr lang="de-DE" sz="1100" kern="1200" dirty="0"/>
        </a:p>
        <a:p>
          <a:pPr marL="57150" lvl="1" indent="-57150" algn="ctr" defTabSz="488950">
            <a:lnSpc>
              <a:spcPct val="90000"/>
            </a:lnSpc>
            <a:spcBef>
              <a:spcPct val="0"/>
            </a:spcBef>
            <a:spcAft>
              <a:spcPct val="15000"/>
            </a:spcAft>
            <a:buNone/>
          </a:pPr>
          <a:r>
            <a:rPr lang="de-DE" sz="1100" kern="1200" dirty="0"/>
            <a:t>Erste PCs werden verkauft</a:t>
          </a:r>
        </a:p>
      </dsp:txBody>
      <dsp:txXfrm>
        <a:off x="4463328" y="409274"/>
        <a:ext cx="1036536" cy="657332"/>
      </dsp:txXfrm>
    </dsp:sp>
    <dsp:sp modelId="{40C209A9-F7BD-4AC9-9DFB-6590F680A03E}">
      <dsp:nvSpPr>
        <dsp:cNvPr id="0" name=""/>
        <dsp:cNvSpPr/>
      </dsp:nvSpPr>
      <dsp:spPr>
        <a:xfrm>
          <a:off x="4994337" y="161510"/>
          <a:ext cx="1831597" cy="1831597"/>
        </a:xfrm>
        <a:prstGeom prst="leftCircularArrow">
          <a:avLst>
            <a:gd name="adj1" fmla="val 9274"/>
            <a:gd name="adj2" fmla="val 1338466"/>
            <a:gd name="adj3" fmla="val 3119659"/>
            <a:gd name="adj4" fmla="val 9030172"/>
            <a:gd name="adj5" fmla="val 108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3FC32C-1CA0-4FC9-BE90-5D722989A598}">
      <dsp:nvSpPr>
        <dsp:cNvPr id="0" name=""/>
        <dsp:cNvSpPr/>
      </dsp:nvSpPr>
      <dsp:spPr>
        <a:xfrm>
          <a:off x="4794353" y="105676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1977</a:t>
          </a:r>
        </a:p>
      </dsp:txBody>
      <dsp:txXfrm>
        <a:off x="4805508" y="1067920"/>
        <a:ext cx="935413" cy="358544"/>
      </dsp:txXfrm>
    </dsp:sp>
    <dsp:sp modelId="{59564DBD-4A66-448F-BEF2-FA745D90AAF1}">
      <dsp:nvSpPr>
        <dsp:cNvPr id="0" name=""/>
        <dsp:cNvSpPr/>
      </dsp:nvSpPr>
      <dsp:spPr>
        <a:xfrm>
          <a:off x="6240589" y="360634"/>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r>
            <a:rPr lang="de-DE" sz="1100" kern="1200" dirty="0"/>
            <a:t>IBM Deep Blue besiegt Schach Weltmeister</a:t>
          </a:r>
        </a:p>
      </dsp:txBody>
      <dsp:txXfrm>
        <a:off x="6261040" y="571513"/>
        <a:ext cx="1036536" cy="657332"/>
      </dsp:txXfrm>
    </dsp:sp>
    <dsp:sp modelId="{FFDD8C20-74A8-45A7-A79F-9964BBAF9FBF}">
      <dsp:nvSpPr>
        <dsp:cNvPr id="0" name=""/>
        <dsp:cNvSpPr/>
      </dsp:nvSpPr>
      <dsp:spPr>
        <a:xfrm>
          <a:off x="6764524" y="-758324"/>
          <a:ext cx="3520075" cy="3520075"/>
        </a:xfrm>
        <a:prstGeom prst="circularArrow">
          <a:avLst>
            <a:gd name="adj1" fmla="val 4826"/>
            <a:gd name="adj2" fmla="val 618392"/>
            <a:gd name="adj3" fmla="val 19326805"/>
            <a:gd name="adj4" fmla="val 12696218"/>
            <a:gd name="adj5" fmla="val 56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651DFD-2325-4D05-8F96-82109FC719D7}">
      <dsp:nvSpPr>
        <dsp:cNvPr id="0" name=""/>
        <dsp:cNvSpPr/>
      </dsp:nvSpPr>
      <dsp:spPr>
        <a:xfrm>
          <a:off x="6703420" y="17582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1997</a:t>
          </a:r>
        </a:p>
      </dsp:txBody>
      <dsp:txXfrm>
        <a:off x="6714575" y="186975"/>
        <a:ext cx="935413" cy="358544"/>
      </dsp:txXfrm>
    </dsp:sp>
    <dsp:sp modelId="{F1811792-EAD7-4D24-BABF-8B9884348766}">
      <dsp:nvSpPr>
        <dsp:cNvPr id="0" name=""/>
        <dsp:cNvSpPr/>
      </dsp:nvSpPr>
      <dsp:spPr>
        <a:xfrm>
          <a:off x="9496495" y="46246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endParaRPr lang="de-DE" sz="1100" kern="1200" dirty="0"/>
        </a:p>
        <a:p>
          <a:pPr marL="57150" lvl="1" indent="-57150" algn="ctr" defTabSz="488950">
            <a:lnSpc>
              <a:spcPct val="90000"/>
            </a:lnSpc>
            <a:spcBef>
              <a:spcPct val="0"/>
            </a:spcBef>
            <a:spcAft>
              <a:spcPct val="15000"/>
            </a:spcAft>
            <a:buNone/>
          </a:pPr>
          <a:r>
            <a:rPr lang="de-DE" sz="1100" kern="1200" dirty="0"/>
            <a:t>IBM Watson gewinnt </a:t>
          </a:r>
          <a:r>
            <a:rPr lang="de-DE" sz="1100" b="1" i="1" kern="1200" dirty="0"/>
            <a:t>Jeopardy!</a:t>
          </a:r>
          <a:endParaRPr lang="de-DE" sz="1100" kern="1200" dirty="0"/>
        </a:p>
      </dsp:txBody>
      <dsp:txXfrm>
        <a:off x="9516946" y="482917"/>
        <a:ext cx="1036536" cy="657332"/>
      </dsp:txXfrm>
    </dsp:sp>
    <dsp:sp modelId="{9F8D0C15-58CD-4E80-9AEE-1EBE8B1E6C98}">
      <dsp:nvSpPr>
        <dsp:cNvPr id="0" name=""/>
        <dsp:cNvSpPr/>
      </dsp:nvSpPr>
      <dsp:spPr>
        <a:xfrm>
          <a:off x="9876703" y="-421063"/>
          <a:ext cx="2752793" cy="2752793"/>
        </a:xfrm>
        <a:prstGeom prst="leftCircularArrow">
          <a:avLst>
            <a:gd name="adj1" fmla="val 6171"/>
            <a:gd name="adj2" fmla="val 818185"/>
            <a:gd name="adj3" fmla="val 2602285"/>
            <a:gd name="adj4" fmla="val 9033078"/>
            <a:gd name="adj5" fmla="val 719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FE5681-BF0F-4C02-91B4-FE1EB24A14F6}">
      <dsp:nvSpPr>
        <dsp:cNvPr id="0" name=""/>
        <dsp:cNvSpPr/>
      </dsp:nvSpPr>
      <dsp:spPr>
        <a:xfrm>
          <a:off x="9735925" y="116070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2011</a:t>
          </a:r>
        </a:p>
      </dsp:txBody>
      <dsp:txXfrm>
        <a:off x="9747080" y="1171855"/>
        <a:ext cx="935413" cy="358544"/>
      </dsp:txXfrm>
    </dsp:sp>
    <dsp:sp modelId="{67B5E162-43FD-47E7-8664-3F17117FEC4A}">
      <dsp:nvSpPr>
        <dsp:cNvPr id="0" name=""/>
        <dsp:cNvSpPr/>
      </dsp:nvSpPr>
      <dsp:spPr>
        <a:xfrm>
          <a:off x="11983196" y="467647"/>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r>
            <a:rPr lang="de-DE" sz="1100" kern="1200" dirty="0"/>
            <a:t>Erste KI, die Bilder generieren kann (GAN)</a:t>
          </a:r>
        </a:p>
      </dsp:txBody>
      <dsp:txXfrm>
        <a:off x="12003647" y="678526"/>
        <a:ext cx="1036536" cy="657332"/>
      </dsp:txXfrm>
    </dsp:sp>
    <dsp:sp modelId="{390F733E-4E07-4A62-923E-7A94883288A7}">
      <dsp:nvSpPr>
        <dsp:cNvPr id="0" name=""/>
        <dsp:cNvSpPr/>
      </dsp:nvSpPr>
      <dsp:spPr>
        <a:xfrm>
          <a:off x="12670151" y="-668218"/>
          <a:ext cx="3227058" cy="3227058"/>
        </a:xfrm>
        <a:prstGeom prst="circularArrow">
          <a:avLst>
            <a:gd name="adj1" fmla="val 5264"/>
            <a:gd name="adj2" fmla="val 681969"/>
            <a:gd name="adj3" fmla="val 19040895"/>
            <a:gd name="adj4" fmla="val 12473886"/>
            <a:gd name="adj5" fmla="val 61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F5A5A5-CBE5-44B2-A835-B269DEA3DC60}">
      <dsp:nvSpPr>
        <dsp:cNvPr id="0" name=""/>
        <dsp:cNvSpPr/>
      </dsp:nvSpPr>
      <dsp:spPr>
        <a:xfrm>
          <a:off x="12541450" y="27644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2014</a:t>
          </a:r>
        </a:p>
      </dsp:txBody>
      <dsp:txXfrm>
        <a:off x="12552605" y="287600"/>
        <a:ext cx="935413" cy="358544"/>
      </dsp:txXfrm>
    </dsp:sp>
    <dsp:sp modelId="{DC638983-2658-46BA-857F-2882A5ECBEA3}">
      <dsp:nvSpPr>
        <dsp:cNvPr id="0" name=""/>
        <dsp:cNvSpPr/>
      </dsp:nvSpPr>
      <dsp:spPr>
        <a:xfrm>
          <a:off x="15080331" y="393391"/>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endParaRPr lang="de-DE" sz="1100" kern="1200"/>
        </a:p>
      </dsp:txBody>
      <dsp:txXfrm>
        <a:off x="15100782" y="413842"/>
        <a:ext cx="1036536" cy="657332"/>
      </dsp:txXfrm>
    </dsp:sp>
    <dsp:sp modelId="{E7F46E17-9522-463D-B0F0-F5B4ED1CF488}">
      <dsp:nvSpPr>
        <dsp:cNvPr id="0" name=""/>
        <dsp:cNvSpPr/>
      </dsp:nvSpPr>
      <dsp:spPr>
        <a:xfrm>
          <a:off x="15140183" y="889951"/>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5151338" y="901106"/>
        <a:ext cx="935413" cy="3585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D2B8A-D88A-4A29-8F0A-E900E78C20DF}">
      <dsp:nvSpPr>
        <dsp:cNvPr id="0" name=""/>
        <dsp:cNvSpPr/>
      </dsp:nvSpPr>
      <dsp:spPr>
        <a:xfrm>
          <a:off x="0" y="25382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28E5CD-A85B-4E9B-84FD-F19BEBCB9A7F}">
      <dsp:nvSpPr>
        <dsp:cNvPr id="0" name=""/>
        <dsp:cNvSpPr/>
      </dsp:nvSpPr>
      <dsp:spPr>
        <a:xfrm>
          <a:off x="274147" y="824608"/>
          <a:ext cx="825988" cy="825988"/>
        </a:xfrm>
        <a:prstGeom prst="leftCircularArrow">
          <a:avLst>
            <a:gd name="adj1" fmla="val 20566"/>
            <a:gd name="adj2" fmla="val 4582520"/>
            <a:gd name="adj3" fmla="val 9606169"/>
            <a:gd name="adj4" fmla="val 12272628"/>
            <a:gd name="adj5" fmla="val 2399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63520D-3F55-4980-8AAE-C5F19BD5F968}">
      <dsp:nvSpPr>
        <dsp:cNvPr id="0" name=""/>
        <dsp:cNvSpPr/>
      </dsp:nvSpPr>
      <dsp:spPr>
        <a:xfrm>
          <a:off x="0" y="761637"/>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11155" y="772792"/>
        <a:ext cx="935413" cy="358544"/>
      </dsp:txXfrm>
    </dsp:sp>
    <dsp:sp modelId="{97EA05F7-0E7D-4EAA-B1FE-C8DAFC2A5DBC}">
      <dsp:nvSpPr>
        <dsp:cNvPr id="0" name=""/>
        <dsp:cNvSpPr/>
      </dsp:nvSpPr>
      <dsp:spPr>
        <a:xfrm>
          <a:off x="406884" y="386112"/>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C5FC5B-3A85-496B-B86C-8B7D932FD773}">
      <dsp:nvSpPr>
        <dsp:cNvPr id="0" name=""/>
        <dsp:cNvSpPr/>
      </dsp:nvSpPr>
      <dsp:spPr>
        <a:xfrm>
          <a:off x="400728" y="-754180"/>
          <a:ext cx="3736865" cy="3736865"/>
        </a:xfrm>
        <a:prstGeom prst="circularArrow">
          <a:avLst>
            <a:gd name="adj1" fmla="val 4546"/>
            <a:gd name="adj2" fmla="val 578499"/>
            <a:gd name="adj3" fmla="val 18949780"/>
            <a:gd name="adj4" fmla="val 12279301"/>
            <a:gd name="adj5" fmla="val 530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C2DDE2-6844-4E98-946F-F0666B75F5DB}">
      <dsp:nvSpPr>
        <dsp:cNvPr id="0" name=""/>
        <dsp:cNvSpPr/>
      </dsp:nvSpPr>
      <dsp:spPr>
        <a:xfrm>
          <a:off x="259448" y="41159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270603" y="422750"/>
        <a:ext cx="935413" cy="358544"/>
      </dsp:txXfrm>
    </dsp:sp>
    <dsp:sp modelId="{A64CAF32-15D1-48C9-BD1B-28D049C02187}">
      <dsp:nvSpPr>
        <dsp:cNvPr id="0" name=""/>
        <dsp:cNvSpPr/>
      </dsp:nvSpPr>
      <dsp:spPr>
        <a:xfrm>
          <a:off x="3231858" y="34992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a:t>Erste Deepfakes</a:t>
          </a:r>
        </a:p>
      </dsp:txBody>
      <dsp:txXfrm>
        <a:off x="3252309" y="370377"/>
        <a:ext cx="1036536" cy="657332"/>
      </dsp:txXfrm>
    </dsp:sp>
    <dsp:sp modelId="{8E112DFC-E52D-4BEB-8A6F-1E3239062DDB}">
      <dsp:nvSpPr>
        <dsp:cNvPr id="0" name=""/>
        <dsp:cNvSpPr/>
      </dsp:nvSpPr>
      <dsp:spPr>
        <a:xfrm>
          <a:off x="3777412" y="118326"/>
          <a:ext cx="1716843" cy="1716843"/>
        </a:xfrm>
        <a:prstGeom prst="leftCircularArrow">
          <a:avLst>
            <a:gd name="adj1" fmla="val 9894"/>
            <a:gd name="adj2" fmla="val 1453999"/>
            <a:gd name="adj3" fmla="val 3035884"/>
            <a:gd name="adj4" fmla="val 8830863"/>
            <a:gd name="adj5" fmla="val 115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8F17CE-94C7-436F-A109-6CEF0B072354}">
      <dsp:nvSpPr>
        <dsp:cNvPr id="0" name=""/>
        <dsp:cNvSpPr/>
      </dsp:nvSpPr>
      <dsp:spPr>
        <a:xfrm>
          <a:off x="3590217" y="961407"/>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2017</a:t>
          </a:r>
        </a:p>
      </dsp:txBody>
      <dsp:txXfrm>
        <a:off x="3601372" y="972562"/>
        <a:ext cx="935413" cy="358544"/>
      </dsp:txXfrm>
    </dsp:sp>
    <dsp:sp modelId="{17333EAD-6A07-44D9-9157-7B370A5C765F}">
      <dsp:nvSpPr>
        <dsp:cNvPr id="0" name=""/>
        <dsp:cNvSpPr/>
      </dsp:nvSpPr>
      <dsp:spPr>
        <a:xfrm>
          <a:off x="4934808" y="197147"/>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r>
            <a:rPr lang="de-DE" sz="900" kern="1200" dirty="0"/>
            <a:t>Neue KI für komplexe Sprach- und Textverarbeitung (Transformer)</a:t>
          </a:r>
        </a:p>
      </dsp:txBody>
      <dsp:txXfrm>
        <a:off x="4955259" y="408026"/>
        <a:ext cx="1036536" cy="657332"/>
      </dsp:txXfrm>
    </dsp:sp>
    <dsp:sp modelId="{8744F456-A6D9-4C76-BFC4-55E311FF64A8}">
      <dsp:nvSpPr>
        <dsp:cNvPr id="0" name=""/>
        <dsp:cNvSpPr/>
      </dsp:nvSpPr>
      <dsp:spPr>
        <a:xfrm>
          <a:off x="5133307" y="-1277343"/>
          <a:ext cx="5215489" cy="5215489"/>
        </a:xfrm>
        <a:prstGeom prst="circularArrow">
          <a:avLst>
            <a:gd name="adj1" fmla="val 3257"/>
            <a:gd name="adj2" fmla="val 401793"/>
            <a:gd name="adj3" fmla="val 19644717"/>
            <a:gd name="adj4" fmla="val 12797531"/>
            <a:gd name="adj5" fmla="val 38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3EED364-9FAD-4E37-90E9-695A022FADCA}">
      <dsp:nvSpPr>
        <dsp:cNvPr id="0" name=""/>
        <dsp:cNvSpPr/>
      </dsp:nvSpPr>
      <dsp:spPr>
        <a:xfrm>
          <a:off x="5236246" y="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2017</a:t>
          </a:r>
        </a:p>
      </dsp:txBody>
      <dsp:txXfrm>
        <a:off x="5247401" y="11155"/>
        <a:ext cx="935413" cy="358544"/>
      </dsp:txXfrm>
    </dsp:sp>
    <dsp:sp modelId="{869B8469-BE1F-4FD4-A508-42DA1DC9D042}">
      <dsp:nvSpPr>
        <dsp:cNvPr id="0" name=""/>
        <dsp:cNvSpPr/>
      </dsp:nvSpPr>
      <dsp:spPr>
        <a:xfrm>
          <a:off x="9496495" y="46246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err="1"/>
            <a:t>DeepFaceLive</a:t>
          </a:r>
          <a:endParaRPr lang="de-DE" sz="900" kern="1200" dirty="0"/>
        </a:p>
      </dsp:txBody>
      <dsp:txXfrm>
        <a:off x="9516946" y="482917"/>
        <a:ext cx="1036536" cy="657332"/>
      </dsp:txXfrm>
    </dsp:sp>
    <dsp:sp modelId="{2E78C351-765D-4C34-A9D9-F4B42F6D5257}">
      <dsp:nvSpPr>
        <dsp:cNvPr id="0" name=""/>
        <dsp:cNvSpPr/>
      </dsp:nvSpPr>
      <dsp:spPr>
        <a:xfrm>
          <a:off x="9875725" y="-543052"/>
          <a:ext cx="2943943" cy="2943943"/>
        </a:xfrm>
        <a:prstGeom prst="leftCircularArrow">
          <a:avLst>
            <a:gd name="adj1" fmla="val 5770"/>
            <a:gd name="adj2" fmla="val 757213"/>
            <a:gd name="adj3" fmla="val 2604060"/>
            <a:gd name="adj4" fmla="val 9095826"/>
            <a:gd name="adj5" fmla="val 67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758712-2D59-4534-9CD1-E085FE23D634}">
      <dsp:nvSpPr>
        <dsp:cNvPr id="0" name=""/>
        <dsp:cNvSpPr/>
      </dsp:nvSpPr>
      <dsp:spPr>
        <a:xfrm>
          <a:off x="9735925" y="116070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2021</a:t>
          </a:r>
        </a:p>
      </dsp:txBody>
      <dsp:txXfrm>
        <a:off x="9747080" y="1171855"/>
        <a:ext cx="935413" cy="358544"/>
      </dsp:txXfrm>
    </dsp:sp>
    <dsp:sp modelId="{9D7798C8-AE64-4081-BA65-68A687FCFAA4}">
      <dsp:nvSpPr>
        <dsp:cNvPr id="0" name=""/>
        <dsp:cNvSpPr/>
      </dsp:nvSpPr>
      <dsp:spPr>
        <a:xfrm>
          <a:off x="12148938" y="508943"/>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err="1"/>
            <a:t>ChatGPT</a:t>
          </a:r>
          <a:endParaRPr lang="de-DE" sz="900" kern="1200" dirty="0"/>
        </a:p>
      </dsp:txBody>
      <dsp:txXfrm>
        <a:off x="12169389" y="719822"/>
        <a:ext cx="1036536" cy="657332"/>
      </dsp:txXfrm>
    </dsp:sp>
    <dsp:sp modelId="{34F7AAFF-DF32-4220-BBA3-73189C0E4AFC}">
      <dsp:nvSpPr>
        <dsp:cNvPr id="0" name=""/>
        <dsp:cNvSpPr/>
      </dsp:nvSpPr>
      <dsp:spPr>
        <a:xfrm>
          <a:off x="12548065" y="-247350"/>
          <a:ext cx="1877957" cy="1877957"/>
        </a:xfrm>
        <a:prstGeom prst="circularArrow">
          <a:avLst>
            <a:gd name="adj1" fmla="val 9045"/>
            <a:gd name="adj2" fmla="val 1296868"/>
            <a:gd name="adj3" fmla="val 19009259"/>
            <a:gd name="adj4" fmla="val 13057149"/>
            <a:gd name="adj5" fmla="val 1055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F6CFF1-9372-4E39-BEB2-E022513C89BD}">
      <dsp:nvSpPr>
        <dsp:cNvPr id="0" name=""/>
        <dsp:cNvSpPr/>
      </dsp:nvSpPr>
      <dsp:spPr>
        <a:xfrm>
          <a:off x="12410194" y="230796"/>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2022</a:t>
          </a:r>
        </a:p>
      </dsp:txBody>
      <dsp:txXfrm>
        <a:off x="12421349" y="241951"/>
        <a:ext cx="935413" cy="358544"/>
      </dsp:txXfrm>
    </dsp:sp>
    <dsp:sp modelId="{3D287CF4-927B-44A7-B35E-12C9B8F69AF6}">
      <dsp:nvSpPr>
        <dsp:cNvPr id="0" name=""/>
        <dsp:cNvSpPr/>
      </dsp:nvSpPr>
      <dsp:spPr>
        <a:xfrm>
          <a:off x="13764164" y="604572"/>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endParaRPr lang="de-DE" sz="900" kern="1200"/>
        </a:p>
        <a:p>
          <a:pPr marL="57150" lvl="1" indent="-57150" algn="ctr" defTabSz="400050">
            <a:lnSpc>
              <a:spcPct val="90000"/>
            </a:lnSpc>
            <a:spcBef>
              <a:spcPct val="0"/>
            </a:spcBef>
            <a:spcAft>
              <a:spcPct val="15000"/>
            </a:spcAft>
            <a:buNone/>
          </a:pPr>
          <a:endParaRPr lang="de-DE" sz="900" kern="1200"/>
        </a:p>
        <a:p>
          <a:pPr marL="57150" lvl="1" indent="-57150" algn="ctr" defTabSz="400050">
            <a:lnSpc>
              <a:spcPct val="90000"/>
            </a:lnSpc>
            <a:spcBef>
              <a:spcPct val="0"/>
            </a:spcBef>
            <a:spcAft>
              <a:spcPct val="15000"/>
            </a:spcAft>
            <a:buNone/>
          </a:pPr>
          <a:r>
            <a:rPr lang="de-DE" sz="900" kern="1200" dirty="0"/>
            <a:t>???</a:t>
          </a:r>
        </a:p>
      </dsp:txBody>
      <dsp:txXfrm>
        <a:off x="13784615" y="625023"/>
        <a:ext cx="1036536" cy="657332"/>
      </dsp:txXfrm>
    </dsp:sp>
    <dsp:sp modelId="{B7F881B7-1398-4CBE-AB68-9DA042FDA245}">
      <dsp:nvSpPr>
        <dsp:cNvPr id="0" name=""/>
        <dsp:cNvSpPr/>
      </dsp:nvSpPr>
      <dsp:spPr>
        <a:xfrm>
          <a:off x="13959052" y="1242314"/>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Zukunft</a:t>
          </a:r>
        </a:p>
      </dsp:txBody>
      <dsp:txXfrm>
        <a:off x="13970207" y="1253469"/>
        <a:ext cx="935413" cy="3585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a:t>Deep Learning</a:t>
          </a:r>
        </a:p>
      </dsp:txBody>
      <dsp:txXfrm>
        <a:off x="2325675" y="2298912"/>
        <a:ext cx="1040362" cy="7356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a:t>Deep Learning</a:t>
          </a:r>
        </a:p>
      </dsp:txBody>
      <dsp:txXfrm>
        <a:off x="2325675" y="2298912"/>
        <a:ext cx="1040362" cy="7356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a:t>Deep Learning</a:t>
          </a:r>
        </a:p>
      </dsp:txBody>
      <dsp:txXfrm>
        <a:off x="2325675" y="2298912"/>
        <a:ext cx="1040362" cy="7356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E34C1-4A35-416F-841C-F741449EF960}">
      <dsp:nvSpPr>
        <dsp:cNvPr id="0" name=""/>
        <dsp:cNvSpPr/>
      </dsp:nvSpPr>
      <dsp:spPr>
        <a:xfrm>
          <a:off x="1386415" y="442159"/>
          <a:ext cx="1073594" cy="8854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de-DE" sz="1100" kern="1200"/>
            <a:t>Erste PCs werden verkauft</a:t>
          </a:r>
        </a:p>
      </dsp:txBody>
      <dsp:txXfrm>
        <a:off x="1406793" y="462537"/>
        <a:ext cx="1032838" cy="654986"/>
      </dsp:txXfrm>
    </dsp:sp>
    <dsp:sp modelId="{C1B35CD8-054C-4C2C-A751-DC13F9079E12}">
      <dsp:nvSpPr>
        <dsp:cNvPr id="0" name=""/>
        <dsp:cNvSpPr/>
      </dsp:nvSpPr>
      <dsp:spPr>
        <a:xfrm>
          <a:off x="2253296" y="442150"/>
          <a:ext cx="1360128" cy="1360128"/>
        </a:xfrm>
        <a:prstGeom prst="leftCircularArrow">
          <a:avLst>
            <a:gd name="adj1" fmla="val 8737"/>
            <a:gd name="adj2" fmla="val 1241778"/>
            <a:gd name="adj3" fmla="val 3904047"/>
            <a:gd name="adj4" fmla="val 9911248"/>
            <a:gd name="adj5" fmla="val 1019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A844696-E432-475D-A731-A19DDAE7A8C4}">
      <dsp:nvSpPr>
        <dsp:cNvPr id="0" name=""/>
        <dsp:cNvSpPr/>
      </dsp:nvSpPr>
      <dsp:spPr>
        <a:xfrm>
          <a:off x="1923208" y="883667"/>
          <a:ext cx="954306" cy="3794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1977</a:t>
          </a:r>
        </a:p>
      </dsp:txBody>
      <dsp:txXfrm>
        <a:off x="1934323" y="894782"/>
        <a:ext cx="932076" cy="357266"/>
      </dsp:txXfrm>
    </dsp:sp>
    <dsp:sp modelId="{1183E46C-DEF9-41B4-8195-BB9E12100518}">
      <dsp:nvSpPr>
        <dsp:cNvPr id="0" name=""/>
        <dsp:cNvSpPr/>
      </dsp:nvSpPr>
      <dsp:spPr>
        <a:xfrm>
          <a:off x="3023273" y="432516"/>
          <a:ext cx="1073594" cy="8854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de-DE" sz="1100" kern="1200"/>
            <a:t>IBM Deep Blue besiegt Schach Weltmeister</a:t>
          </a:r>
        </a:p>
      </dsp:txBody>
      <dsp:txXfrm>
        <a:off x="3043651" y="642642"/>
        <a:ext cx="1032838" cy="654986"/>
      </dsp:txXfrm>
    </dsp:sp>
    <dsp:sp modelId="{EEBBB9E8-8228-4DE7-96E0-C478CE6E160D}">
      <dsp:nvSpPr>
        <dsp:cNvPr id="0" name=""/>
        <dsp:cNvSpPr/>
      </dsp:nvSpPr>
      <dsp:spPr>
        <a:xfrm>
          <a:off x="3697695" y="-623963"/>
          <a:ext cx="3275408" cy="3275408"/>
        </a:xfrm>
        <a:prstGeom prst="circularArrow">
          <a:avLst>
            <a:gd name="adj1" fmla="val 3628"/>
            <a:gd name="adj2" fmla="val 451564"/>
            <a:gd name="adj3" fmla="val 19322185"/>
            <a:gd name="adj4" fmla="val 12524770"/>
            <a:gd name="adj5" fmla="val 42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162067-C15A-439C-9D72-6AE9FCCBCDD5}">
      <dsp:nvSpPr>
        <dsp:cNvPr id="0" name=""/>
        <dsp:cNvSpPr/>
      </dsp:nvSpPr>
      <dsp:spPr>
        <a:xfrm>
          <a:off x="3535251" y="288035"/>
          <a:ext cx="954306" cy="3794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1997</a:t>
          </a:r>
        </a:p>
      </dsp:txBody>
      <dsp:txXfrm>
        <a:off x="3546366" y="299150"/>
        <a:ext cx="932076" cy="357266"/>
      </dsp:txXfrm>
    </dsp:sp>
    <dsp:sp modelId="{762C0559-311E-4050-B3CC-3B6F8F8CC334}">
      <dsp:nvSpPr>
        <dsp:cNvPr id="0" name=""/>
        <dsp:cNvSpPr/>
      </dsp:nvSpPr>
      <dsp:spPr>
        <a:xfrm>
          <a:off x="6212925" y="439051"/>
          <a:ext cx="1073594" cy="8854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de-DE" sz="1100" kern="1200"/>
            <a:t>IBM Watson gewinnt </a:t>
          </a:r>
          <a:r>
            <a:rPr lang="de-DE" sz="1100" b="1" i="1" kern="1200"/>
            <a:t>Jeopardy!</a:t>
          </a:r>
          <a:endParaRPr lang="de-DE" sz="1100" kern="1200"/>
        </a:p>
      </dsp:txBody>
      <dsp:txXfrm>
        <a:off x="6233303" y="459429"/>
        <a:ext cx="1032838" cy="654986"/>
      </dsp:txXfrm>
    </dsp:sp>
    <dsp:sp modelId="{81963739-DA6C-4CEB-A1C3-3201B43AD0D3}">
      <dsp:nvSpPr>
        <dsp:cNvPr id="0" name=""/>
        <dsp:cNvSpPr/>
      </dsp:nvSpPr>
      <dsp:spPr>
        <a:xfrm>
          <a:off x="6707524" y="456355"/>
          <a:ext cx="1515008" cy="1515008"/>
        </a:xfrm>
        <a:prstGeom prst="leftCircularArrow">
          <a:avLst>
            <a:gd name="adj1" fmla="val 7844"/>
            <a:gd name="adj2" fmla="val 1087455"/>
            <a:gd name="adj3" fmla="val 2937001"/>
            <a:gd name="adj4" fmla="val 9098525"/>
            <a:gd name="adj5" fmla="val 91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4A4003C-7C8A-4ADC-A219-28D5F2F84743}">
      <dsp:nvSpPr>
        <dsp:cNvPr id="0" name=""/>
        <dsp:cNvSpPr/>
      </dsp:nvSpPr>
      <dsp:spPr>
        <a:xfrm>
          <a:off x="6434567" y="1133011"/>
          <a:ext cx="954306" cy="3794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2011</a:t>
          </a:r>
        </a:p>
      </dsp:txBody>
      <dsp:txXfrm>
        <a:off x="6445682" y="1144126"/>
        <a:ext cx="932076" cy="357266"/>
      </dsp:txXfrm>
    </dsp:sp>
    <dsp:sp modelId="{97A64B0B-9416-49B3-978A-1C4E6688BDA3}">
      <dsp:nvSpPr>
        <dsp:cNvPr id="0" name=""/>
        <dsp:cNvSpPr/>
      </dsp:nvSpPr>
      <dsp:spPr>
        <a:xfrm>
          <a:off x="7700779" y="460816"/>
          <a:ext cx="1073594" cy="8854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de-DE" sz="1100" kern="1200" err="1"/>
            <a:t>ChatGPT</a:t>
          </a:r>
          <a:endParaRPr lang="de-DE" sz="1100" kern="1200"/>
        </a:p>
      </dsp:txBody>
      <dsp:txXfrm>
        <a:off x="7721157" y="670942"/>
        <a:ext cx="1032838" cy="654986"/>
      </dsp:txXfrm>
    </dsp:sp>
    <dsp:sp modelId="{8CE4782A-BA77-40E1-8D4C-9A953A117532}">
      <dsp:nvSpPr>
        <dsp:cNvPr id="0" name=""/>
        <dsp:cNvSpPr/>
      </dsp:nvSpPr>
      <dsp:spPr>
        <a:xfrm>
          <a:off x="7939356" y="271068"/>
          <a:ext cx="954306" cy="3794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2022</a:t>
          </a:r>
        </a:p>
      </dsp:txBody>
      <dsp:txXfrm>
        <a:off x="7950471" y="282183"/>
        <a:ext cx="932076" cy="3572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9F818E-1E91-4866-99E0-ED18990D21A0}" type="datetimeFigureOut">
              <a:rPr lang="de-DE" smtClean="0"/>
              <a:t>06.09.2023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71506-9360-49A9-B331-A8A2A422D426}" type="slidenum">
              <a:rPr lang="de-DE" smtClean="0"/>
              <a:t>‹Nr.›</a:t>
            </a:fld>
            <a:endParaRPr lang="de-DE"/>
          </a:p>
        </p:txBody>
      </p:sp>
    </p:spTree>
    <p:extLst>
      <p:ext uri="{BB962C8B-B14F-4D97-AF65-F5344CB8AC3E}">
        <p14:creationId xmlns:p14="http://schemas.microsoft.com/office/powerpoint/2010/main" val="24545716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EAC312-DB76-4E81-BC73-DF6B25F2DD69}" type="datetimeFigureOut">
              <a:rPr lang="de-DE" smtClean="0"/>
              <a:t>06.09.2023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F03CB-9ED1-4835-B01A-EE77F2B02BD5}" type="slidenum">
              <a:rPr lang="de-DE" smtClean="0"/>
              <a:t>‹Nr.›</a:t>
            </a:fld>
            <a:endParaRPr lang="de-DE"/>
          </a:p>
        </p:txBody>
      </p:sp>
    </p:spTree>
    <p:extLst>
      <p:ext uri="{BB962C8B-B14F-4D97-AF65-F5344CB8AC3E}">
        <p14:creationId xmlns:p14="http://schemas.microsoft.com/office/powerpoint/2010/main" val="14929871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europarl.europa.eu/news/de/headlines/society/20200827STO85804/was-ist-kunstliche-intelligenz-und-wie-wird-sie-genutz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atozofai.withgoogle.com/intl/de/turing-tes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en-US" sz="1800" dirty="0" err="1">
                <a:solidFill>
                  <a:srgbClr val="000000"/>
                </a:solidFill>
                <a:latin typeface="Calibri"/>
                <a:cs typeface="Calibri"/>
              </a:rPr>
              <a:t>Schüler</a:t>
            </a:r>
            <a:r>
              <a:rPr lang="en-US" sz="1800" dirty="0">
                <a:solidFill>
                  <a:srgbClr val="000000"/>
                </a:solidFill>
                <a:latin typeface="Calibri"/>
                <a:cs typeface="Calibri"/>
              </a:rPr>
              <a:t> und </a:t>
            </a:r>
            <a:r>
              <a:rPr lang="en-US" sz="1800" dirty="0" err="1">
                <a:solidFill>
                  <a:srgbClr val="000000"/>
                </a:solidFill>
                <a:latin typeface="Calibri"/>
                <a:cs typeface="Calibri"/>
              </a:rPr>
              <a:t>Schülerinnen</a:t>
            </a:r>
            <a:r>
              <a:rPr lang="en-US" sz="1800" dirty="0">
                <a:solidFill>
                  <a:srgbClr val="000000"/>
                </a:solidFill>
                <a:latin typeface="Calibri"/>
                <a:cs typeface="Calibri"/>
              </a:rPr>
              <a:t> </a:t>
            </a:r>
            <a:r>
              <a:rPr lang="en-US" sz="1800" dirty="0" err="1">
                <a:solidFill>
                  <a:srgbClr val="000000"/>
                </a:solidFill>
                <a:latin typeface="Calibri"/>
                <a:cs typeface="Calibri"/>
              </a:rPr>
              <a:t>sollen</a:t>
            </a:r>
            <a:r>
              <a:rPr lang="en-US" sz="1800" dirty="0">
                <a:solidFill>
                  <a:srgbClr val="000000"/>
                </a:solidFill>
                <a:latin typeface="Calibri"/>
                <a:cs typeface="Calibri"/>
              </a:rPr>
              <a:t> </a:t>
            </a:r>
            <a:r>
              <a:rPr lang="en-US" sz="1800" dirty="0" err="1">
                <a:solidFill>
                  <a:srgbClr val="000000"/>
                </a:solidFill>
                <a:latin typeface="Calibri"/>
                <a:cs typeface="Calibri"/>
              </a:rPr>
              <a:t>Begriffe</a:t>
            </a:r>
            <a:r>
              <a:rPr lang="en-US" sz="1800" dirty="0">
                <a:solidFill>
                  <a:srgbClr val="000000"/>
                </a:solidFill>
                <a:latin typeface="Calibri"/>
                <a:cs typeface="Calibri"/>
              </a:rPr>
              <a:t> </a:t>
            </a:r>
            <a:r>
              <a:rPr lang="en-US" sz="1800" dirty="0" err="1">
                <a:solidFill>
                  <a:srgbClr val="000000"/>
                </a:solidFill>
                <a:latin typeface="Calibri"/>
                <a:cs typeface="Calibri"/>
              </a:rPr>
              <a:t>nennen</a:t>
            </a:r>
            <a:r>
              <a:rPr lang="en-US" sz="1800" dirty="0">
                <a:solidFill>
                  <a:srgbClr val="000000"/>
                </a:solidFill>
                <a:latin typeface="Calibri"/>
                <a:cs typeface="Calibri"/>
              </a:rPr>
              <a:t>, die </a:t>
            </a:r>
            <a:r>
              <a:rPr lang="en-US" sz="1800" dirty="0" err="1">
                <a:solidFill>
                  <a:srgbClr val="000000"/>
                </a:solidFill>
                <a:latin typeface="Calibri"/>
                <a:cs typeface="Calibri"/>
              </a:rPr>
              <a:t>ihnen</a:t>
            </a:r>
            <a:r>
              <a:rPr lang="en-US" sz="1800" dirty="0">
                <a:solidFill>
                  <a:srgbClr val="000000"/>
                </a:solidFill>
                <a:latin typeface="Calibri"/>
                <a:cs typeface="Calibri"/>
              </a:rPr>
              <a:t> </a:t>
            </a:r>
            <a:r>
              <a:rPr lang="en-US" sz="1800" dirty="0" err="1">
                <a:solidFill>
                  <a:srgbClr val="000000"/>
                </a:solidFill>
                <a:latin typeface="Calibri"/>
                <a:cs typeface="Calibri"/>
              </a:rPr>
              <a:t>zum</a:t>
            </a:r>
            <a:r>
              <a:rPr lang="en-US" sz="1800" dirty="0">
                <a:solidFill>
                  <a:srgbClr val="000000"/>
                </a:solidFill>
                <a:latin typeface="Calibri"/>
                <a:cs typeface="Calibri"/>
              </a:rPr>
              <a:t> Thema KI </a:t>
            </a:r>
            <a:r>
              <a:rPr lang="en-US" sz="1800" dirty="0" err="1">
                <a:solidFill>
                  <a:srgbClr val="000000"/>
                </a:solidFill>
                <a:latin typeface="Calibri"/>
                <a:cs typeface="Calibri"/>
              </a:rPr>
              <a:t>einfallen</a:t>
            </a:r>
            <a:r>
              <a:rPr lang="en-US" sz="1800" dirty="0">
                <a:solidFill>
                  <a:srgbClr val="000000"/>
                </a:solidFill>
                <a:latin typeface="Calibri"/>
                <a:cs typeface="Calibri"/>
              </a:rPr>
              <a:t>.</a:t>
            </a:r>
          </a:p>
          <a:p>
            <a:endParaRPr lang="en-US" sz="1800" dirty="0">
              <a:solidFill>
                <a:srgbClr val="000000"/>
              </a:solidFill>
              <a:latin typeface="Calibri"/>
              <a:cs typeface="Calibri"/>
            </a:endParaRPr>
          </a:p>
          <a:p>
            <a:r>
              <a:rPr lang="en-US" sz="1800" dirty="0" err="1">
                <a:solidFill>
                  <a:srgbClr val="000000"/>
                </a:solidFill>
                <a:latin typeface="Calibri"/>
                <a:cs typeface="Calibri"/>
              </a:rPr>
              <a:t>Beispiele</a:t>
            </a:r>
            <a:r>
              <a:rPr lang="en-US" sz="1800" dirty="0">
                <a:solidFill>
                  <a:srgbClr val="000000"/>
                </a:solidFill>
                <a:latin typeface="Calibri"/>
                <a:cs typeface="Calibri"/>
              </a:rPr>
              <a:t>:</a:t>
            </a:r>
          </a:p>
          <a:p>
            <a:pPr algn="l">
              <a:buFont typeface="Arial" panose="020B0604020202020204" pitchFamily="34" charset="0"/>
              <a:buChar char="•"/>
            </a:pPr>
            <a:r>
              <a:rPr lang="en-US" sz="1800" b="0" i="0" u="none" strike="noStrike" dirty="0">
                <a:solidFill>
                  <a:srgbClr val="000000"/>
                </a:solidFill>
                <a:effectLst/>
                <a:latin typeface="Calibri"/>
                <a:cs typeface="Calibri"/>
              </a:rPr>
              <a:t>ML</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ChatGPT</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Deep Learning</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err="1">
                <a:solidFill>
                  <a:srgbClr val="000000"/>
                </a:solidFill>
                <a:effectLst/>
                <a:latin typeface="Calibri"/>
                <a:cs typeface="Calibri"/>
              </a:rPr>
              <a:t>Neuronale</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Netze</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None/>
            </a:pPr>
            <a:endParaRPr lang="en-US" b="0" i="0" dirty="0">
              <a:solidFill>
                <a:srgbClr val="000000"/>
              </a:solidFill>
              <a:effectLst/>
              <a:latin typeface="Arial" panose="020B0604020202020204" pitchFamily="34" charset="0"/>
            </a:endParaRPr>
          </a:p>
          <a:p>
            <a:pPr fontAlgn="base"/>
            <a:r>
              <a:rPr lang="en-US" sz="1800" b="0" i="0" u="none" strike="noStrike" dirty="0" err="1">
                <a:solidFill>
                  <a:srgbClr val="000000"/>
                </a:solidFill>
                <a:effectLst/>
                <a:latin typeface="Calibri"/>
                <a:cs typeface="Calibri"/>
              </a:rPr>
              <a:t>Begriffe</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werden</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während</a:t>
            </a:r>
            <a:r>
              <a:rPr lang="en-US" sz="1800" b="0" i="0" u="none" strike="noStrike" dirty="0">
                <a:solidFill>
                  <a:srgbClr val="000000"/>
                </a:solidFill>
                <a:effectLst/>
                <a:latin typeface="Calibri"/>
                <a:cs typeface="Calibri"/>
              </a:rPr>
              <a:t> der </a:t>
            </a:r>
            <a:r>
              <a:rPr lang="en-US" sz="1800" b="0" i="0" u="none" strike="noStrike" dirty="0" err="1">
                <a:solidFill>
                  <a:srgbClr val="000000"/>
                </a:solidFill>
                <a:effectLst/>
                <a:latin typeface="Calibri"/>
                <a:cs typeface="Calibri"/>
              </a:rPr>
              <a:t>Vorlesung</a:t>
            </a:r>
            <a:r>
              <a:rPr lang="en-US" sz="1800" b="0" i="0" u="none" strike="noStrike" dirty="0">
                <a:solidFill>
                  <a:srgbClr val="000000"/>
                </a:solidFill>
                <a:effectLst/>
                <a:latin typeface="Calibri"/>
                <a:cs typeface="Calibri"/>
              </a:rPr>
              <a:t> </a:t>
            </a:r>
            <a:r>
              <a:rPr lang="en-US" sz="1800" dirty="0" err="1">
                <a:solidFill>
                  <a:srgbClr val="000000"/>
                </a:solidFill>
                <a:latin typeface="Calibri"/>
                <a:cs typeface="Calibri"/>
              </a:rPr>
              <a:t>oder</a:t>
            </a:r>
            <a:r>
              <a:rPr lang="en-US" sz="1800" dirty="0">
                <a:solidFill>
                  <a:srgbClr val="000000"/>
                </a:solidFill>
                <a:latin typeface="Calibri"/>
                <a:cs typeface="Calibri"/>
              </a:rPr>
              <a:t> am Ende </a:t>
            </a:r>
            <a:r>
              <a:rPr lang="en-US" sz="1800" dirty="0" err="1">
                <a:solidFill>
                  <a:srgbClr val="000000"/>
                </a:solidFill>
                <a:latin typeface="Calibri"/>
                <a:cs typeface="Calibri"/>
              </a:rPr>
              <a:t>geklärt</a:t>
            </a:r>
            <a:endParaRPr lang="en-US" b="0" i="0" dirty="0">
              <a:solidFill>
                <a:srgbClr val="000000"/>
              </a:solidFill>
              <a:effectLst/>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4</a:t>
            </a:fld>
            <a:endParaRPr lang="de-DE"/>
          </a:p>
        </p:txBody>
      </p:sp>
    </p:spTree>
    <p:extLst>
      <p:ext uri="{BB962C8B-B14F-4D97-AF65-F5344CB8AC3E}">
        <p14:creationId xmlns:p14="http://schemas.microsoft.com/office/powerpoint/2010/main" val="335012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TODO</a:t>
            </a:r>
          </a:p>
        </p:txBody>
      </p:sp>
      <p:sp>
        <p:nvSpPr>
          <p:cNvPr id="4" name="Foliennummernplatzhalter 3"/>
          <p:cNvSpPr>
            <a:spLocks noGrp="1"/>
          </p:cNvSpPr>
          <p:nvPr>
            <p:ph type="sldNum" sz="quarter" idx="5"/>
          </p:nvPr>
        </p:nvSpPr>
        <p:spPr/>
        <p:txBody>
          <a:bodyPr/>
          <a:lstStyle/>
          <a:p>
            <a:fld id="{6C0F03CB-9ED1-4835-B01A-EE77F2B02BD5}" type="slidenum">
              <a:rPr lang="de-DE" smtClean="0"/>
              <a:t>16</a:t>
            </a:fld>
            <a:endParaRPr lang="de-DE"/>
          </a:p>
        </p:txBody>
      </p:sp>
    </p:spTree>
    <p:extLst>
      <p:ext uri="{BB962C8B-B14F-4D97-AF65-F5344CB8AC3E}">
        <p14:creationId xmlns:p14="http://schemas.microsoft.com/office/powerpoint/2010/main" val="413344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Bevor überwachtes/unüberwachtes/bestärkendes Lernen verstanden werden kann, muss der Unterschied zwischen Training und Inferenz geklärt werden</a:t>
            </a:r>
          </a:p>
          <a:p>
            <a:pPr marL="171450" indent="-171450">
              <a:buFontTx/>
              <a:buChar char="-"/>
            </a:pPr>
            <a:r>
              <a:rPr lang="de-DE" b="0" i="0">
                <a:solidFill>
                  <a:srgbClr val="D1D5DB"/>
                </a:solidFill>
                <a:effectLst/>
                <a:latin typeface="Söhne"/>
              </a:rPr>
              <a:t>Inferenz -&gt; das Schließen auf der Grundlage von vorhandenen Informationen oder Daten</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17</a:t>
            </a:fld>
            <a:endParaRPr lang="de-DE"/>
          </a:p>
        </p:txBody>
      </p:sp>
    </p:spTree>
    <p:extLst>
      <p:ext uri="{BB962C8B-B14F-4D97-AF65-F5344CB8AC3E}">
        <p14:creationId xmlns:p14="http://schemas.microsoft.com/office/powerpoint/2010/main" val="2726220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18</a:t>
            </a:fld>
            <a:endParaRPr lang="de-DE"/>
          </a:p>
        </p:txBody>
      </p:sp>
    </p:spTree>
    <p:extLst>
      <p:ext uri="{BB962C8B-B14F-4D97-AF65-F5344CB8AC3E}">
        <p14:creationId xmlns:p14="http://schemas.microsoft.com/office/powerpoint/2010/main" val="3820161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 finden wir heraus, was der Output für 10 ist?</a:t>
            </a:r>
          </a:p>
          <a:p>
            <a:pPr marL="171450" indent="-171450">
              <a:buFontTx/>
              <a:buChar char="-"/>
            </a:pPr>
            <a:r>
              <a:rPr lang="de-DE"/>
              <a:t>Hier ist das Beispiel sehr einfach, in der Realität natürlich viel komplexer</a:t>
            </a:r>
          </a:p>
        </p:txBody>
      </p:sp>
      <p:sp>
        <p:nvSpPr>
          <p:cNvPr id="4" name="Foliennummernplatzhalter 3"/>
          <p:cNvSpPr>
            <a:spLocks noGrp="1"/>
          </p:cNvSpPr>
          <p:nvPr>
            <p:ph type="sldNum" sz="quarter" idx="5"/>
          </p:nvPr>
        </p:nvSpPr>
        <p:spPr/>
        <p:txBody>
          <a:bodyPr/>
          <a:lstStyle/>
          <a:p>
            <a:fld id="{6C0F03CB-9ED1-4835-B01A-EE77F2B02BD5}" type="slidenum">
              <a:rPr lang="de-DE" smtClean="0"/>
              <a:t>19</a:t>
            </a:fld>
            <a:endParaRPr lang="de-DE"/>
          </a:p>
        </p:txBody>
      </p:sp>
    </p:spTree>
    <p:extLst>
      <p:ext uri="{BB962C8B-B14F-4D97-AF65-F5344CB8AC3E}">
        <p14:creationId xmlns:p14="http://schemas.microsoft.com/office/powerpoint/2010/main" val="292195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 im Video: gegebene Outputs/Lösungen nutzen, um die gesuchte Funktion zu finden</a:t>
            </a:r>
          </a:p>
        </p:txBody>
      </p:sp>
      <p:sp>
        <p:nvSpPr>
          <p:cNvPr id="4" name="Foliennummernplatzhalter 3"/>
          <p:cNvSpPr>
            <a:spLocks noGrp="1"/>
          </p:cNvSpPr>
          <p:nvPr>
            <p:ph type="sldNum" sz="quarter" idx="5"/>
          </p:nvPr>
        </p:nvSpPr>
        <p:spPr/>
        <p:txBody>
          <a:bodyPr/>
          <a:lstStyle/>
          <a:p>
            <a:fld id="{6C0F03CB-9ED1-4835-B01A-EE77F2B02BD5}" type="slidenum">
              <a:rPr lang="de-DE" smtClean="0"/>
              <a:t>20</a:t>
            </a:fld>
            <a:endParaRPr lang="de-DE"/>
          </a:p>
        </p:txBody>
      </p:sp>
    </p:spTree>
    <p:extLst>
      <p:ext uri="{BB962C8B-B14F-4D97-AF65-F5344CB8AC3E}">
        <p14:creationId xmlns:p14="http://schemas.microsoft.com/office/powerpoint/2010/main" val="745958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Durch die gegebenen Lösungen/Outputs können wir vermuten, dass die gesuchte Funktion </a:t>
            </a:r>
            <a:r>
              <a:rPr lang="de-DE" b="1"/>
              <a:t>x</a:t>
            </a:r>
            <a:r>
              <a:rPr lang="de-DE" b="1" baseline="30000"/>
              <a:t>2</a:t>
            </a:r>
            <a:r>
              <a:rPr lang="de-DE"/>
              <a:t> ist</a:t>
            </a:r>
          </a:p>
        </p:txBody>
      </p:sp>
      <p:sp>
        <p:nvSpPr>
          <p:cNvPr id="4" name="Foliennummernplatzhalter 3"/>
          <p:cNvSpPr>
            <a:spLocks noGrp="1"/>
          </p:cNvSpPr>
          <p:nvPr>
            <p:ph type="sldNum" sz="quarter" idx="5"/>
          </p:nvPr>
        </p:nvSpPr>
        <p:spPr/>
        <p:txBody>
          <a:bodyPr/>
          <a:lstStyle/>
          <a:p>
            <a:fld id="{6C0F03CB-9ED1-4835-B01A-EE77F2B02BD5}" type="slidenum">
              <a:rPr lang="de-DE" smtClean="0"/>
              <a:t>21</a:t>
            </a:fld>
            <a:endParaRPr lang="de-DE"/>
          </a:p>
        </p:txBody>
      </p:sp>
    </p:spTree>
    <p:extLst>
      <p:ext uri="{BB962C8B-B14F-4D97-AF65-F5344CB8AC3E}">
        <p14:creationId xmlns:p14="http://schemas.microsoft.com/office/powerpoint/2010/main" val="33945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Diese Annäherung können wir nutzen, um eine Vorhersage für unbekannte Inputs zu machen</a:t>
            </a:r>
          </a:p>
        </p:txBody>
      </p:sp>
      <p:sp>
        <p:nvSpPr>
          <p:cNvPr id="4" name="Foliennummernplatzhalter 3"/>
          <p:cNvSpPr>
            <a:spLocks noGrp="1"/>
          </p:cNvSpPr>
          <p:nvPr>
            <p:ph type="sldNum" sz="quarter" idx="5"/>
          </p:nvPr>
        </p:nvSpPr>
        <p:spPr/>
        <p:txBody>
          <a:bodyPr/>
          <a:lstStyle/>
          <a:p>
            <a:fld id="{6C0F03CB-9ED1-4835-B01A-EE77F2B02BD5}" type="slidenum">
              <a:rPr lang="de-DE" smtClean="0"/>
              <a:t>22</a:t>
            </a:fld>
            <a:endParaRPr lang="de-DE"/>
          </a:p>
        </p:txBody>
      </p:sp>
    </p:spTree>
    <p:extLst>
      <p:ext uri="{BB962C8B-B14F-4D97-AF65-F5344CB8AC3E}">
        <p14:creationId xmlns:p14="http://schemas.microsoft.com/office/powerpoint/2010/main" val="2759637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Achtung!!! Funktionsannäherung muss nicht stimmen!!!</a:t>
            </a:r>
          </a:p>
          <a:p>
            <a:pPr marL="171450" indent="-171450">
              <a:buFontTx/>
              <a:buChar char="-"/>
            </a:pPr>
            <a:r>
              <a:rPr lang="de-DE"/>
              <a:t>Es ist eben nur eine Annäherung</a:t>
            </a:r>
          </a:p>
          <a:p>
            <a:pPr marL="171450" indent="-171450">
              <a:buFontTx/>
              <a:buChar char="-"/>
            </a:pPr>
            <a:r>
              <a:rPr lang="de-DE"/>
              <a:t>Die zugrunde liegende Funktion kann anders sein</a:t>
            </a:r>
          </a:p>
          <a:p>
            <a:pPr marL="171450" indent="-171450">
              <a:buFontTx/>
              <a:buChar char="-"/>
            </a:pPr>
            <a:r>
              <a:rPr lang="de-DE"/>
              <a:t>Output wird auch Label genannt</a:t>
            </a:r>
          </a:p>
          <a:p>
            <a:pPr marL="171450" indent="-171450">
              <a:buFontTx/>
              <a:buChar char="-"/>
            </a:pPr>
            <a:r>
              <a:rPr lang="de-DE"/>
              <a:t>Regression</a:t>
            </a:r>
          </a:p>
        </p:txBody>
      </p:sp>
      <p:sp>
        <p:nvSpPr>
          <p:cNvPr id="4" name="Foliennummernplatzhalter 3"/>
          <p:cNvSpPr>
            <a:spLocks noGrp="1"/>
          </p:cNvSpPr>
          <p:nvPr>
            <p:ph type="sldNum" sz="quarter" idx="5"/>
          </p:nvPr>
        </p:nvSpPr>
        <p:spPr/>
        <p:txBody>
          <a:bodyPr/>
          <a:lstStyle/>
          <a:p>
            <a:fld id="{6C0F03CB-9ED1-4835-B01A-EE77F2B02BD5}" type="slidenum">
              <a:rPr lang="de-DE" smtClean="0"/>
              <a:t>23</a:t>
            </a:fld>
            <a:endParaRPr lang="de-DE"/>
          </a:p>
        </p:txBody>
      </p:sp>
    </p:spTree>
    <p:extLst>
      <p:ext uri="{BB962C8B-B14F-4D97-AF65-F5344CB8AC3E}">
        <p14:creationId xmlns:p14="http://schemas.microsoft.com/office/powerpoint/2010/main" val="3203161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In der Anwendung macht das Modell Vorhersagen für (unbekannte) Inputs mit der angenäherten Funktion</a:t>
            </a:r>
          </a:p>
          <a:p>
            <a:pPr marL="171450" indent="-171450">
              <a:buFontTx/>
              <a:buChar char="-"/>
            </a:pPr>
            <a:r>
              <a:rPr lang="de-DE" b="0" i="0">
                <a:solidFill>
                  <a:srgbClr val="D1D5DB"/>
                </a:solidFill>
                <a:effectLst/>
                <a:latin typeface="Söhne"/>
              </a:rPr>
              <a:t>Klassifizierung</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24</a:t>
            </a:fld>
            <a:endParaRPr lang="de-DE"/>
          </a:p>
        </p:txBody>
      </p:sp>
    </p:spTree>
    <p:extLst>
      <p:ext uri="{BB962C8B-B14F-4D97-AF65-F5344CB8AC3E}">
        <p14:creationId xmlns:p14="http://schemas.microsoft.com/office/powerpoint/2010/main" val="2813480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Video nur bis 3:10 schauen</a:t>
            </a:r>
          </a:p>
        </p:txBody>
      </p:sp>
      <p:sp>
        <p:nvSpPr>
          <p:cNvPr id="4" name="Foliennummernplatzhalter 3"/>
          <p:cNvSpPr>
            <a:spLocks noGrp="1"/>
          </p:cNvSpPr>
          <p:nvPr>
            <p:ph type="sldNum" sz="quarter" idx="5"/>
          </p:nvPr>
        </p:nvSpPr>
        <p:spPr/>
        <p:txBody>
          <a:bodyPr/>
          <a:lstStyle/>
          <a:p>
            <a:fld id="{6C0F03CB-9ED1-4835-B01A-EE77F2B02BD5}" type="slidenum">
              <a:rPr lang="de-DE" smtClean="0"/>
              <a:t>25</a:t>
            </a:fld>
            <a:endParaRPr lang="de-DE"/>
          </a:p>
        </p:txBody>
      </p:sp>
    </p:spTree>
    <p:extLst>
      <p:ext uri="{BB962C8B-B14F-4D97-AF65-F5344CB8AC3E}">
        <p14:creationId xmlns:p14="http://schemas.microsoft.com/office/powerpoint/2010/main" val="3960194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hlinkClick r:id="rId3"/>
              </a:rPr>
              <a:t>Was ist künstliche Intelligenz und wie wird sie genutzt? | Aktuelles | Europäisches Parlament (europa.eu)</a:t>
            </a:r>
            <a:endParaRPr lang="de-DE"/>
          </a:p>
          <a:p>
            <a:r>
              <a:rPr lang="de-DE">
                <a:hlinkClick r:id="rId4"/>
              </a:rPr>
              <a:t>KI für Anfänger: Turing-Test (atozofai.withgoogle.com)</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5</a:t>
            </a:fld>
            <a:endParaRPr lang="de-DE"/>
          </a:p>
        </p:txBody>
      </p:sp>
    </p:spTree>
    <p:extLst>
      <p:ext uri="{BB962C8B-B14F-4D97-AF65-F5344CB8AC3E}">
        <p14:creationId xmlns:p14="http://schemas.microsoft.com/office/powerpoint/2010/main" val="224190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Die Gruppierung/Beschreibung ist uns nicht bekannt. Manchmal kann sie auch nicht aus dem Modell extrahiert werden.</a:t>
            </a:r>
          </a:p>
        </p:txBody>
      </p:sp>
      <p:sp>
        <p:nvSpPr>
          <p:cNvPr id="4" name="Foliennummernplatzhalter 3"/>
          <p:cNvSpPr>
            <a:spLocks noGrp="1"/>
          </p:cNvSpPr>
          <p:nvPr>
            <p:ph type="sldNum" sz="quarter" idx="5"/>
          </p:nvPr>
        </p:nvSpPr>
        <p:spPr/>
        <p:txBody>
          <a:bodyPr/>
          <a:lstStyle/>
          <a:p>
            <a:fld id="{6C0F03CB-9ED1-4835-B01A-EE77F2B02BD5}" type="slidenum">
              <a:rPr lang="de-DE" smtClean="0"/>
              <a:t>26</a:t>
            </a:fld>
            <a:endParaRPr lang="de-DE"/>
          </a:p>
        </p:txBody>
      </p:sp>
    </p:spTree>
    <p:extLst>
      <p:ext uri="{BB962C8B-B14F-4D97-AF65-F5344CB8AC3E}">
        <p14:creationId xmlns:p14="http://schemas.microsoft.com/office/powerpoint/2010/main" val="3421908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Beispiel: Kind soll Blöcke gruppieren</a:t>
            </a:r>
          </a:p>
          <a:p>
            <a:pPr marL="171450" indent="-171450">
              <a:buFontTx/>
              <a:buChar char="-"/>
            </a:pPr>
            <a:r>
              <a:rPr lang="de-DE"/>
              <a:t>Welche Ausgaben werden gemacht, wenn die KI keine Labels bekommt? </a:t>
            </a:r>
          </a:p>
          <a:p>
            <a:pPr marL="628650" lvl="1" indent="-171450">
              <a:buFontTx/>
              <a:buChar char="-"/>
            </a:pPr>
            <a:r>
              <a:rPr lang="de-DE"/>
              <a:t>Verschiedene Möglichkeiten</a:t>
            </a:r>
          </a:p>
        </p:txBody>
      </p:sp>
      <p:sp>
        <p:nvSpPr>
          <p:cNvPr id="4" name="Foliennummernplatzhalter 3"/>
          <p:cNvSpPr>
            <a:spLocks noGrp="1"/>
          </p:cNvSpPr>
          <p:nvPr>
            <p:ph type="sldNum" sz="quarter" idx="5"/>
          </p:nvPr>
        </p:nvSpPr>
        <p:spPr/>
        <p:txBody>
          <a:bodyPr/>
          <a:lstStyle/>
          <a:p>
            <a:fld id="{6C0F03CB-9ED1-4835-B01A-EE77F2B02BD5}" type="slidenum">
              <a:rPr lang="de-DE" smtClean="0"/>
              <a:t>27</a:t>
            </a:fld>
            <a:endParaRPr lang="de-DE"/>
          </a:p>
        </p:txBody>
      </p:sp>
    </p:spTree>
    <p:extLst>
      <p:ext uri="{BB962C8B-B14F-4D97-AF65-F5344CB8AC3E}">
        <p14:creationId xmlns:p14="http://schemas.microsoft.com/office/powerpoint/2010/main" val="2859429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Keine definierte Lösung!</a:t>
            </a:r>
          </a:p>
          <a:p>
            <a:pPr marL="171450" indent="-171450">
              <a:buFontTx/>
              <a:buChar char="-"/>
            </a:pPr>
            <a:endParaRPr lang="de-DE" b="0" i="0">
              <a:solidFill>
                <a:srgbClr val="D1D5DB"/>
              </a:solidFill>
              <a:effectLst/>
              <a:latin typeface="Söhne"/>
            </a:endParaRP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28</a:t>
            </a:fld>
            <a:endParaRPr lang="de-DE"/>
          </a:p>
        </p:txBody>
      </p:sp>
    </p:spTree>
    <p:extLst>
      <p:ext uri="{BB962C8B-B14F-4D97-AF65-F5344CB8AC3E}">
        <p14:creationId xmlns:p14="http://schemas.microsoft.com/office/powerpoint/2010/main" val="2449001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Kurz Reinforcement Learning</a:t>
            </a:r>
          </a:p>
          <a:p>
            <a:pPr marL="171450" indent="-171450">
              <a:buFontTx/>
              <a:buChar char="-"/>
            </a:pPr>
            <a:r>
              <a:rPr lang="de-DE"/>
              <a:t>Wird nicht weiter behandelt werden</a:t>
            </a:r>
          </a:p>
        </p:txBody>
      </p:sp>
      <p:sp>
        <p:nvSpPr>
          <p:cNvPr id="4" name="Foliennummernplatzhalter 3"/>
          <p:cNvSpPr>
            <a:spLocks noGrp="1"/>
          </p:cNvSpPr>
          <p:nvPr>
            <p:ph type="sldNum" sz="quarter" idx="5"/>
          </p:nvPr>
        </p:nvSpPr>
        <p:spPr/>
        <p:txBody>
          <a:bodyPr/>
          <a:lstStyle/>
          <a:p>
            <a:fld id="{6C0F03CB-9ED1-4835-B01A-EE77F2B02BD5}" type="slidenum">
              <a:rPr lang="de-DE" smtClean="0"/>
              <a:t>29</a:t>
            </a:fld>
            <a:endParaRPr lang="de-DE"/>
          </a:p>
        </p:txBody>
      </p:sp>
    </p:spTree>
    <p:extLst>
      <p:ext uri="{BB962C8B-B14F-4D97-AF65-F5344CB8AC3E}">
        <p14:creationId xmlns:p14="http://schemas.microsoft.com/office/powerpoint/2010/main" val="410116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Inferenz -&gt; das Schließen auf der Grundlage von vorhandenen Informationen oder Daten</a:t>
            </a:r>
          </a:p>
          <a:p>
            <a:pPr marL="171450" indent="-171450">
              <a:buFontTx/>
              <a:buChar char="-"/>
            </a:pPr>
            <a:r>
              <a:rPr lang="de-DE"/>
              <a:t>https://www.youtube.com/watch?v=qv6UVOQ0F44</a:t>
            </a:r>
          </a:p>
        </p:txBody>
      </p:sp>
      <p:sp>
        <p:nvSpPr>
          <p:cNvPr id="4" name="Foliennummernplatzhalter 3"/>
          <p:cNvSpPr>
            <a:spLocks noGrp="1"/>
          </p:cNvSpPr>
          <p:nvPr>
            <p:ph type="sldNum" sz="quarter" idx="5"/>
          </p:nvPr>
        </p:nvSpPr>
        <p:spPr/>
        <p:txBody>
          <a:bodyPr/>
          <a:lstStyle/>
          <a:p>
            <a:fld id="{6C0F03CB-9ED1-4835-B01A-EE77F2B02BD5}" type="slidenum">
              <a:rPr lang="de-DE" smtClean="0"/>
              <a:t>30</a:t>
            </a:fld>
            <a:endParaRPr lang="de-DE"/>
          </a:p>
        </p:txBody>
      </p:sp>
    </p:spTree>
    <p:extLst>
      <p:ext uri="{BB962C8B-B14F-4D97-AF65-F5344CB8AC3E}">
        <p14:creationId xmlns:p14="http://schemas.microsoft.com/office/powerpoint/2010/main" val="4163325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Aufgabe: Welche Funktion passt am besten zu den Daten? -&gt; Funktionsannäherung -&gt; </a:t>
            </a:r>
            <a:r>
              <a:rPr lang="de-DE" err="1"/>
              <a:t>supervised</a:t>
            </a:r>
            <a:r>
              <a:rPr lang="de-DE"/>
              <a:t> </a:t>
            </a:r>
            <a:r>
              <a:rPr lang="de-DE" err="1"/>
              <a:t>learning</a:t>
            </a:r>
            <a:endParaRPr lang="de-DE"/>
          </a:p>
          <a:p>
            <a:pPr marL="628650" lvl="1" indent="-171450">
              <a:buFontTx/>
              <a:buChar char="-"/>
            </a:pPr>
            <a:r>
              <a:rPr lang="de-DE"/>
              <a:t>Wie Beispiel mit x zum Quadrat</a:t>
            </a:r>
          </a:p>
          <a:p>
            <a:pPr marL="171450" indent="-171450">
              <a:buFontTx/>
              <a:buChar char="-"/>
            </a:pPr>
            <a:r>
              <a:rPr lang="de-DE"/>
              <a:t>Irgendwelche Messwerte, die nach x time abgelesen/gemessen wurden</a:t>
            </a:r>
          </a:p>
          <a:p>
            <a:pPr marL="171450" indent="-171450">
              <a:buFontTx/>
              <a:buChar char="-"/>
            </a:pPr>
            <a:r>
              <a:rPr lang="de-DE"/>
              <a:t>Schüler fragen:</a:t>
            </a:r>
          </a:p>
          <a:p>
            <a:pPr marL="628650" lvl="1"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Wieso ist </a:t>
            </a:r>
            <a:r>
              <a:rPr lang="de-DE" err="1"/>
              <a:t>under</a:t>
            </a:r>
            <a:r>
              <a:rPr lang="de-DE"/>
              <a:t>- und </a:t>
            </a:r>
            <a:r>
              <a:rPr lang="de-DE" err="1"/>
              <a:t>overfitting</a:t>
            </a:r>
            <a:r>
              <a:rPr lang="de-DE"/>
              <a:t> nicht gut?</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31</a:t>
            </a:fld>
            <a:endParaRPr lang="de-DE"/>
          </a:p>
        </p:txBody>
      </p:sp>
    </p:spTree>
    <p:extLst>
      <p:ext uri="{BB962C8B-B14F-4D97-AF65-F5344CB8AC3E}">
        <p14:creationId xmlns:p14="http://schemas.microsoft.com/office/powerpoint/2010/main" val="2527062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TODO</a:t>
            </a:r>
          </a:p>
          <a:p>
            <a:pPr marL="171450" indent="-171450">
              <a:buFontTx/>
              <a:buChar char="-"/>
            </a:pPr>
            <a:r>
              <a:rPr lang="de-DE"/>
              <a:t>Wieso ist </a:t>
            </a:r>
            <a:r>
              <a:rPr lang="de-DE" err="1"/>
              <a:t>under</a:t>
            </a:r>
            <a:r>
              <a:rPr lang="de-DE"/>
              <a:t>- und </a:t>
            </a:r>
            <a:r>
              <a:rPr lang="de-DE" err="1"/>
              <a:t>overfitting</a:t>
            </a:r>
            <a:r>
              <a:rPr lang="de-DE"/>
              <a:t> nicht gut?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a:t>Keine guten Vorhersagen für neue Daten</a:t>
            </a:r>
          </a:p>
          <a:p>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32</a:t>
            </a:fld>
            <a:endParaRPr lang="de-DE"/>
          </a:p>
        </p:txBody>
      </p:sp>
    </p:spTree>
    <p:extLst>
      <p:ext uri="{BB962C8B-B14F-4D97-AF65-F5344CB8AC3E}">
        <p14:creationId xmlns:p14="http://schemas.microsoft.com/office/powerpoint/2010/main" val="1779689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TODO</a:t>
            </a:r>
          </a:p>
          <a:p>
            <a:pPr marL="171450" indent="-171450">
              <a:buFontTx/>
              <a:buChar char="-"/>
            </a:pPr>
            <a:r>
              <a:rPr lang="de-DE"/>
              <a:t>Wieso ist </a:t>
            </a:r>
            <a:r>
              <a:rPr lang="de-DE" err="1"/>
              <a:t>under</a:t>
            </a:r>
            <a:r>
              <a:rPr lang="de-DE"/>
              <a:t>- und </a:t>
            </a:r>
            <a:r>
              <a:rPr lang="de-DE" err="1"/>
              <a:t>overfitting</a:t>
            </a:r>
            <a:r>
              <a:rPr lang="de-DE"/>
              <a:t> nicht gut?</a:t>
            </a:r>
          </a:p>
          <a:p>
            <a:pPr marL="628650" lvl="1" indent="-171450">
              <a:buFontTx/>
              <a:buChar char="-"/>
            </a:pPr>
            <a:r>
              <a:rPr lang="de-DE"/>
              <a:t>Keine guten Vorhersagen für neue Daten</a:t>
            </a:r>
          </a:p>
        </p:txBody>
      </p:sp>
      <p:sp>
        <p:nvSpPr>
          <p:cNvPr id="4" name="Foliennummernplatzhalter 3"/>
          <p:cNvSpPr>
            <a:spLocks noGrp="1"/>
          </p:cNvSpPr>
          <p:nvPr>
            <p:ph type="sldNum" sz="quarter" idx="5"/>
          </p:nvPr>
        </p:nvSpPr>
        <p:spPr/>
        <p:txBody>
          <a:bodyPr/>
          <a:lstStyle/>
          <a:p>
            <a:fld id="{6C0F03CB-9ED1-4835-B01A-EE77F2B02BD5}" type="slidenum">
              <a:rPr lang="de-DE" smtClean="0"/>
              <a:t>33</a:t>
            </a:fld>
            <a:endParaRPr lang="de-DE"/>
          </a:p>
        </p:txBody>
      </p:sp>
    </p:spTree>
    <p:extLst>
      <p:ext uri="{BB962C8B-B14F-4D97-AF65-F5344CB8AC3E}">
        <p14:creationId xmlns:p14="http://schemas.microsoft.com/office/powerpoint/2010/main" val="1420156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Sollten Roboter Rechte haben? https://www.youtube.com/watch?v=mztvStKHQRQ</a:t>
            </a:r>
          </a:p>
          <a:p>
            <a:pPr marL="171450" indent="-171450">
              <a:buFontTx/>
              <a:buChar char="-"/>
            </a:pPr>
            <a:r>
              <a:rPr lang="de-DE"/>
              <a:t>Quarks: KI und Medizin https://www.ardmediathek.de/video/quarks/ki-und-medizin/wdr/Y3JpZDovL3dkci5kZS9CZWl0cmFnLWFlMmI4MmFiLWM5OTItNGYwOC1iNGM4LWYzNDY4ZjljOTkxMQ</a:t>
            </a:r>
          </a:p>
        </p:txBody>
      </p:sp>
      <p:sp>
        <p:nvSpPr>
          <p:cNvPr id="4" name="Foliennummernplatzhalter 3"/>
          <p:cNvSpPr>
            <a:spLocks noGrp="1"/>
          </p:cNvSpPr>
          <p:nvPr>
            <p:ph type="sldNum" sz="quarter" idx="5"/>
          </p:nvPr>
        </p:nvSpPr>
        <p:spPr/>
        <p:txBody>
          <a:bodyPr/>
          <a:lstStyle/>
          <a:p>
            <a:fld id="{6C0F03CB-9ED1-4835-B01A-EE77F2B02BD5}" type="slidenum">
              <a:rPr lang="de-DE" smtClean="0"/>
              <a:t>34</a:t>
            </a:fld>
            <a:endParaRPr lang="de-DE"/>
          </a:p>
        </p:txBody>
      </p:sp>
    </p:spTree>
    <p:extLst>
      <p:ext uri="{BB962C8B-B14F-4D97-AF65-F5344CB8AC3E}">
        <p14:creationId xmlns:p14="http://schemas.microsoft.com/office/powerpoint/2010/main" val="28872646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https://www.youtube.com/watch?v=X0j5FmaxrY0&amp;t=1s</a:t>
            </a:r>
          </a:p>
          <a:p>
            <a:pPr marL="171450" indent="-171450">
              <a:buFontTx/>
              <a:buChar char="-"/>
            </a:pPr>
            <a:r>
              <a:rPr lang="de-DE"/>
              <a:t>Mit dem Shuttle kann jeder kostenlos fahren</a:t>
            </a:r>
          </a:p>
        </p:txBody>
      </p:sp>
      <p:sp>
        <p:nvSpPr>
          <p:cNvPr id="4" name="Foliennummernplatzhalter 3"/>
          <p:cNvSpPr>
            <a:spLocks noGrp="1"/>
          </p:cNvSpPr>
          <p:nvPr>
            <p:ph type="sldNum" sz="quarter" idx="5"/>
          </p:nvPr>
        </p:nvSpPr>
        <p:spPr/>
        <p:txBody>
          <a:bodyPr/>
          <a:lstStyle/>
          <a:p>
            <a:fld id="{6C0F03CB-9ED1-4835-B01A-EE77F2B02BD5}" type="slidenum">
              <a:rPr lang="de-DE" smtClean="0"/>
              <a:t>35</a:t>
            </a:fld>
            <a:endParaRPr lang="de-DE"/>
          </a:p>
        </p:txBody>
      </p:sp>
    </p:spTree>
    <p:extLst>
      <p:ext uri="{BB962C8B-B14F-4D97-AF65-F5344CB8AC3E}">
        <p14:creationId xmlns:p14="http://schemas.microsoft.com/office/powerpoint/2010/main" val="3848127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CAPTCHAs </a:t>
            </a:r>
            <a:r>
              <a:rPr lang="en-US" err="1">
                <a:cs typeface="Calibri"/>
              </a:rPr>
              <a:t>werden</a:t>
            </a:r>
            <a:r>
              <a:rPr lang="en-US">
                <a:cs typeface="Calibri"/>
              </a:rPr>
              <a:t> </a:t>
            </a:r>
            <a:r>
              <a:rPr lang="en-US" err="1">
                <a:cs typeface="Calibri"/>
              </a:rPr>
              <a:t>verwendet</a:t>
            </a:r>
            <a:r>
              <a:rPr lang="en-US">
                <a:cs typeface="Calibri"/>
              </a:rPr>
              <a:t>, um Menschen von Maschinen (KI) </a:t>
            </a:r>
            <a:r>
              <a:rPr lang="en-US" err="1">
                <a:cs typeface="Calibri"/>
              </a:rPr>
              <a:t>zu</a:t>
            </a:r>
            <a:r>
              <a:rPr lang="en-US">
                <a:cs typeface="Calibri"/>
              </a:rPr>
              <a:t> </a:t>
            </a:r>
            <a:r>
              <a:rPr lang="en-US" err="1">
                <a:cs typeface="Calibri"/>
              </a:rPr>
              <a:t>unterscheiden</a:t>
            </a:r>
          </a:p>
          <a:p>
            <a:pPr marL="285750" indent="-285750">
              <a:buFont typeface="Calibri"/>
              <a:buChar char="-"/>
            </a:pPr>
            <a:r>
              <a:rPr lang="en-US" err="1">
                <a:cs typeface="Calibri"/>
              </a:rPr>
              <a:t>Nutzt</a:t>
            </a:r>
            <a:r>
              <a:rPr lang="en-US">
                <a:cs typeface="Calibri"/>
              </a:rPr>
              <a:t> </a:t>
            </a:r>
            <a:r>
              <a:rPr lang="en-US" err="1">
                <a:cs typeface="Calibri"/>
              </a:rPr>
              <a:t>ihr</a:t>
            </a:r>
            <a:r>
              <a:rPr lang="en-US">
                <a:cs typeface="Calibri"/>
              </a:rPr>
              <a:t> </a:t>
            </a:r>
            <a:r>
              <a:rPr lang="en-US" err="1">
                <a:cs typeface="Calibri"/>
              </a:rPr>
              <a:t>ChatGPT</a:t>
            </a:r>
            <a:r>
              <a:rPr lang="en-US">
                <a:cs typeface="Calibri"/>
              </a:rPr>
              <a:t> </a:t>
            </a:r>
            <a:r>
              <a:rPr lang="en-US" err="1">
                <a:cs typeface="Calibri"/>
              </a:rPr>
              <a:t>schon</a:t>
            </a:r>
            <a:r>
              <a:rPr lang="en-US">
                <a:cs typeface="Calibri"/>
              </a:rPr>
              <a:t> </a:t>
            </a:r>
            <a:r>
              <a:rPr lang="en-US" err="1">
                <a:cs typeface="Calibri"/>
              </a:rPr>
              <a:t>im</a:t>
            </a:r>
            <a:r>
              <a:rPr lang="en-US">
                <a:cs typeface="Calibri"/>
              </a:rPr>
              <a:t> </a:t>
            </a:r>
            <a:r>
              <a:rPr lang="en-US" err="1">
                <a:cs typeface="Calibri"/>
              </a:rPr>
              <a:t>Alltag</a:t>
            </a:r>
            <a:r>
              <a:rPr lang="en-US">
                <a:cs typeface="Calibri"/>
              </a:rPr>
              <a:t>?</a:t>
            </a:r>
          </a:p>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6C0F03CB-9ED1-4835-B01A-EE77F2B02BD5}" type="slidenum">
              <a:rPr lang="de-DE" smtClean="0"/>
              <a:t>7</a:t>
            </a:fld>
            <a:endParaRPr lang="de-DE"/>
          </a:p>
        </p:txBody>
      </p:sp>
    </p:spTree>
    <p:extLst>
      <p:ext uri="{BB962C8B-B14F-4D97-AF65-F5344CB8AC3E}">
        <p14:creationId xmlns:p14="http://schemas.microsoft.com/office/powerpoint/2010/main" val="1351602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https://quickdraw.withgoogle.com/ </a:t>
            </a:r>
          </a:p>
          <a:p>
            <a:pPr marL="628650" lvl="1" indent="-171450">
              <a:buFontTx/>
              <a:buChar char="-"/>
            </a:pPr>
            <a:r>
              <a:rPr lang="de-DE"/>
              <a:t>Ein NN versucht deine Zeichnung zu erraten</a:t>
            </a:r>
          </a:p>
          <a:p>
            <a:pPr marL="171450" indent="-171450">
              <a:buFontTx/>
              <a:buChar char="-"/>
            </a:pPr>
            <a:r>
              <a:rPr lang="de-DE"/>
              <a:t>https://www.whichfaceisreal.com/index.php </a:t>
            </a:r>
          </a:p>
          <a:p>
            <a:pPr marL="628650" lvl="1" indent="-171450">
              <a:buFontTx/>
              <a:buChar char="-"/>
            </a:pPr>
            <a:r>
              <a:rPr lang="de-DE"/>
              <a:t>Ein Bild ist von einer echten Person, das andere wurde durch eine KI erstellt</a:t>
            </a:r>
          </a:p>
        </p:txBody>
      </p:sp>
      <p:sp>
        <p:nvSpPr>
          <p:cNvPr id="4" name="Foliennummernplatzhalter 3"/>
          <p:cNvSpPr>
            <a:spLocks noGrp="1"/>
          </p:cNvSpPr>
          <p:nvPr>
            <p:ph type="sldNum" sz="quarter" idx="5"/>
          </p:nvPr>
        </p:nvSpPr>
        <p:spPr/>
        <p:txBody>
          <a:bodyPr/>
          <a:lstStyle/>
          <a:p>
            <a:fld id="{6C0F03CB-9ED1-4835-B01A-EE77F2B02BD5}" type="slidenum">
              <a:rPr lang="de-DE" smtClean="0"/>
              <a:t>37</a:t>
            </a:fld>
            <a:endParaRPr lang="de-DE"/>
          </a:p>
        </p:txBody>
      </p:sp>
    </p:spTree>
    <p:extLst>
      <p:ext uri="{BB962C8B-B14F-4D97-AF65-F5344CB8AC3E}">
        <p14:creationId xmlns:p14="http://schemas.microsoft.com/office/powerpoint/2010/main" val="1126901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https://www.youtube.com/watch?v=sNuB8-GPcAU</a:t>
            </a:r>
          </a:p>
        </p:txBody>
      </p:sp>
      <p:sp>
        <p:nvSpPr>
          <p:cNvPr id="4" name="Foliennummernplatzhalter 3"/>
          <p:cNvSpPr>
            <a:spLocks noGrp="1"/>
          </p:cNvSpPr>
          <p:nvPr>
            <p:ph type="sldNum" sz="quarter" idx="5"/>
          </p:nvPr>
        </p:nvSpPr>
        <p:spPr/>
        <p:txBody>
          <a:bodyPr/>
          <a:lstStyle/>
          <a:p>
            <a:fld id="{6C0F03CB-9ED1-4835-B01A-EE77F2B02BD5}" type="slidenum">
              <a:rPr lang="de-DE" smtClean="0"/>
              <a:t>38</a:t>
            </a:fld>
            <a:endParaRPr lang="de-DE"/>
          </a:p>
        </p:txBody>
      </p:sp>
    </p:spTree>
    <p:extLst>
      <p:ext uri="{BB962C8B-B14F-4D97-AF65-F5344CB8AC3E}">
        <p14:creationId xmlns:p14="http://schemas.microsoft.com/office/powerpoint/2010/main" val="1410823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ML</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ChatGPT</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Deep Learning</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Neuronale</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Netze</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None/>
            </a:pP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Begriffe</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werden</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während</a:t>
            </a:r>
            <a:r>
              <a:rPr lang="en-US" sz="1800" b="0" i="0" u="none" strike="noStrike">
                <a:solidFill>
                  <a:srgbClr val="000000"/>
                </a:solidFill>
                <a:effectLst/>
                <a:latin typeface="Calibri" panose="020F0502020204030204" pitchFamily="34" charset="0"/>
              </a:rPr>
              <a:t> der </a:t>
            </a:r>
            <a:r>
              <a:rPr lang="en-US" sz="1800" b="0" i="0" u="none" strike="noStrike" err="1">
                <a:solidFill>
                  <a:srgbClr val="000000"/>
                </a:solidFill>
                <a:effectLst/>
                <a:latin typeface="Calibri" panose="020F0502020204030204" pitchFamily="34" charset="0"/>
              </a:rPr>
              <a:t>Vorlesung</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geklärt</a:t>
            </a:r>
            <a:endParaRPr lang="en-US" b="0" i="0">
              <a:solidFill>
                <a:srgbClr val="000000"/>
              </a:solidFill>
              <a:effectLst/>
              <a:latin typeface="Arial" panose="020B0604020202020204" pitchFamily="34" charset="0"/>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39</a:t>
            </a:fld>
            <a:endParaRPr lang="de-DE"/>
          </a:p>
        </p:txBody>
      </p:sp>
    </p:spTree>
    <p:extLst>
      <p:ext uri="{BB962C8B-B14F-4D97-AF65-F5344CB8AC3E}">
        <p14:creationId xmlns:p14="http://schemas.microsoft.com/office/powerpoint/2010/main" val="23673727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42</a:t>
            </a:fld>
            <a:endParaRPr lang="de-DE"/>
          </a:p>
        </p:txBody>
      </p:sp>
    </p:spTree>
    <p:extLst>
      <p:ext uri="{BB962C8B-B14F-4D97-AF65-F5344CB8AC3E}">
        <p14:creationId xmlns:p14="http://schemas.microsoft.com/office/powerpoint/2010/main" val="2588432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indent="-171450">
              <a:buFontTx/>
              <a:buChar char="-"/>
            </a:pPr>
            <a:r>
              <a:rPr lang="de-DE"/>
              <a:t>Video von IBM Watson?</a:t>
            </a:r>
          </a:p>
          <a:p>
            <a:pPr marL="171450" indent="-171450">
              <a:buFontTx/>
              <a:buChar char="-"/>
            </a:pPr>
            <a:endParaRPr lang="de-DE"/>
          </a:p>
          <a:p>
            <a:pPr marL="171450" indent="-171450">
              <a:buFontTx/>
              <a:buChar char="-"/>
            </a:pPr>
            <a:r>
              <a:rPr lang="de-DE"/>
              <a:t>Erster erfolgreicher, akzeptierte PC</a:t>
            </a:r>
          </a:p>
        </p:txBody>
      </p:sp>
      <p:sp>
        <p:nvSpPr>
          <p:cNvPr id="4" name="Foliennummernplatzhalter 3"/>
          <p:cNvSpPr>
            <a:spLocks noGrp="1"/>
          </p:cNvSpPr>
          <p:nvPr>
            <p:ph type="sldNum" sz="quarter" idx="5"/>
          </p:nvPr>
        </p:nvSpPr>
        <p:spPr/>
        <p:txBody>
          <a:bodyPr/>
          <a:lstStyle/>
          <a:p>
            <a:fld id="{6C0F03CB-9ED1-4835-B01A-EE77F2B02BD5}" type="slidenum">
              <a:rPr lang="de-DE" smtClean="0"/>
              <a:t>43</a:t>
            </a:fld>
            <a:endParaRPr lang="de-DE"/>
          </a:p>
        </p:txBody>
      </p:sp>
    </p:spTree>
    <p:extLst>
      <p:ext uri="{BB962C8B-B14F-4D97-AF65-F5344CB8AC3E}">
        <p14:creationId xmlns:p14="http://schemas.microsoft.com/office/powerpoint/2010/main" val="874677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Bevor überwachtes/unüberwachtes/bestärkendes Lernen verstanden werden kann, muss der Unterschied zwischen Training und Inferenz geklärt werden</a:t>
            </a:r>
          </a:p>
          <a:p>
            <a:pPr marL="171450" indent="-171450">
              <a:buFontTx/>
              <a:buChar char="-"/>
            </a:pPr>
            <a:r>
              <a:rPr lang="de-DE" b="0" i="0">
                <a:solidFill>
                  <a:srgbClr val="D1D5DB"/>
                </a:solidFill>
                <a:effectLst/>
                <a:latin typeface="Söhne"/>
              </a:rPr>
              <a:t>Inferenz -&gt; das Schließen auf der Grundlage von vorhandenen Informationen oder Daten</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44</a:t>
            </a:fld>
            <a:endParaRPr lang="de-DE"/>
          </a:p>
        </p:txBody>
      </p:sp>
    </p:spTree>
    <p:extLst>
      <p:ext uri="{BB962C8B-B14F-4D97-AF65-F5344CB8AC3E}">
        <p14:creationId xmlns:p14="http://schemas.microsoft.com/office/powerpoint/2010/main" val="3483793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b="0" i="0">
              <a:solidFill>
                <a:srgbClr val="D1D5DB"/>
              </a:solidFill>
              <a:effectLst/>
              <a:latin typeface="Söhne"/>
            </a:endParaRPr>
          </a:p>
          <a:p>
            <a:pPr marL="171450" indent="-171450">
              <a:buFontTx/>
              <a:buChar char="-"/>
            </a:pPr>
            <a:r>
              <a:rPr lang="de-DE" b="0" i="0">
                <a:solidFill>
                  <a:srgbClr val="D1D5DB"/>
                </a:solidFill>
                <a:effectLst/>
                <a:latin typeface="Söhne"/>
              </a:rPr>
              <a:t>Definierte „Lösung“</a:t>
            </a:r>
          </a:p>
          <a:p>
            <a:pPr marL="171450" indent="-171450">
              <a:buFontTx/>
              <a:buChar char="-"/>
            </a:pPr>
            <a:r>
              <a:rPr lang="de-DE" b="0" i="0">
                <a:solidFill>
                  <a:srgbClr val="D1D5DB"/>
                </a:solidFill>
                <a:effectLst/>
                <a:latin typeface="Söhne"/>
              </a:rPr>
              <a:t>Daten sind gelabelt</a:t>
            </a:r>
          </a:p>
          <a:p>
            <a:pPr marL="171450" indent="-171450">
              <a:buFontTx/>
              <a:buChar char="-"/>
            </a:pPr>
            <a:r>
              <a:rPr lang="de-DE" b="0" i="0">
                <a:solidFill>
                  <a:srgbClr val="D1D5DB"/>
                </a:solidFill>
                <a:effectLst/>
                <a:latin typeface="Söhne"/>
              </a:rPr>
              <a:t>Durch das Training kommt die angenäherte Funktion immer näher an die zugrunde liegende Funktion (im Idealfall)</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45</a:t>
            </a:fld>
            <a:endParaRPr lang="de-DE"/>
          </a:p>
        </p:txBody>
      </p:sp>
    </p:spTree>
    <p:extLst>
      <p:ext uri="{BB962C8B-B14F-4D97-AF65-F5344CB8AC3E}">
        <p14:creationId xmlns:p14="http://schemas.microsoft.com/office/powerpoint/2010/main" val="1190733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Keine definierte Lösung</a:t>
            </a:r>
          </a:p>
          <a:p>
            <a:pPr marL="171450" indent="-171450">
              <a:buFontTx/>
              <a:buChar char="-"/>
            </a:pPr>
            <a:endParaRPr lang="de-DE" b="0" i="0">
              <a:solidFill>
                <a:srgbClr val="D1D5DB"/>
              </a:solidFill>
              <a:effectLst/>
              <a:latin typeface="Söhne"/>
            </a:endParaRP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46</a:t>
            </a:fld>
            <a:endParaRPr lang="de-DE"/>
          </a:p>
        </p:txBody>
      </p:sp>
    </p:spTree>
    <p:extLst>
      <p:ext uri="{BB962C8B-B14F-4D97-AF65-F5344CB8AC3E}">
        <p14:creationId xmlns:p14="http://schemas.microsoft.com/office/powerpoint/2010/main" val="19099170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Inferenz -&gt; das Schließen auf der Grundlage von vorhandenen Informationen oder Daten</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47</a:t>
            </a:fld>
            <a:endParaRPr lang="de-DE"/>
          </a:p>
        </p:txBody>
      </p:sp>
    </p:spTree>
    <p:extLst>
      <p:ext uri="{BB962C8B-B14F-4D97-AF65-F5344CB8AC3E}">
        <p14:creationId xmlns:p14="http://schemas.microsoft.com/office/powerpoint/2010/main" val="2963308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Keine definierte Lösung</a:t>
            </a:r>
          </a:p>
          <a:p>
            <a:pPr marL="171450" indent="-171450">
              <a:buFontTx/>
              <a:buChar char="-"/>
            </a:pPr>
            <a:endParaRPr lang="de-DE" b="0" i="0">
              <a:solidFill>
                <a:srgbClr val="D1D5DB"/>
              </a:solidFill>
              <a:effectLst/>
              <a:latin typeface="Söhne"/>
            </a:endParaRP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48</a:t>
            </a:fld>
            <a:endParaRPr lang="de-DE"/>
          </a:p>
        </p:txBody>
      </p:sp>
    </p:spTree>
    <p:extLst>
      <p:ext uri="{BB962C8B-B14F-4D97-AF65-F5344CB8AC3E}">
        <p14:creationId xmlns:p14="http://schemas.microsoft.com/office/powerpoint/2010/main" val="1113941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Z3: https://www.gazette-berlin.de/artikel/1647-der-erste-funktionsfaehige-computer.html</a:t>
            </a:r>
          </a:p>
          <a:p>
            <a:r>
              <a:rPr lang="de-DE" dirty="0"/>
              <a:t>ELIZA: https://en.wikipedia.org/wiki/ELIZA#/media/File:ELIZA_conversation.png</a:t>
            </a:r>
          </a:p>
          <a:p>
            <a:r>
              <a:rPr lang="de-DE" dirty="0"/>
              <a:t>Erster PC: https://en.wikipedia.org/wiki/Apple_II_series#/media/File:Apple_II-IMG_7064.jpg</a:t>
            </a:r>
          </a:p>
          <a:p>
            <a:r>
              <a:rPr lang="de-DE" dirty="0"/>
              <a:t>IBM Watson: https://www.youtube.com/watch?v=P18EdAKuC1U</a:t>
            </a:r>
          </a:p>
          <a:p>
            <a:r>
              <a:rPr lang="de-DE" dirty="0" err="1"/>
              <a:t>ChatGPT</a:t>
            </a:r>
            <a:r>
              <a:rPr lang="de-DE" dirty="0"/>
              <a:t>: </a:t>
            </a:r>
          </a:p>
          <a:p>
            <a:endParaRPr lang="de-DE" dirty="0"/>
          </a:p>
          <a:p>
            <a:pPr marL="171450" indent="-171450">
              <a:buFontTx/>
              <a:buChar char="-"/>
            </a:pPr>
            <a:r>
              <a:rPr lang="de-DE" dirty="0"/>
              <a:t>Video von IBM Watson?</a:t>
            </a:r>
          </a:p>
          <a:p>
            <a:pPr marL="171450" indent="-171450">
              <a:buFontTx/>
              <a:buChar char="-"/>
            </a:pPr>
            <a:endParaRPr lang="de-DE" dirty="0"/>
          </a:p>
          <a:p>
            <a:pPr marL="171450" indent="-171450">
              <a:buFontTx/>
              <a:buChar char="-"/>
            </a:pPr>
            <a:r>
              <a:rPr lang="de-DE" dirty="0"/>
              <a:t>Erster erfolgreicher, akzeptierte PC</a:t>
            </a:r>
          </a:p>
          <a:p>
            <a:pPr marL="171450" indent="-171450">
              <a:buFontTx/>
              <a:buChar char="-"/>
            </a:pPr>
            <a:endParaRPr lang="de-DE" dirty="0"/>
          </a:p>
          <a:p>
            <a:pPr marL="171450" indent="-171450">
              <a:buFontTx/>
              <a:buChar char="-"/>
            </a:pPr>
            <a:endParaRPr lang="de-DE" dirty="0"/>
          </a:p>
          <a:p>
            <a:pPr marL="171450" indent="-171450">
              <a:buFontTx/>
              <a:buChar char="-"/>
            </a:pPr>
            <a:r>
              <a:rPr lang="de-DE" dirty="0"/>
              <a:t>https://www.youtube.com/watch?v=09LotPHTZtU</a:t>
            </a:r>
          </a:p>
        </p:txBody>
      </p:sp>
      <p:sp>
        <p:nvSpPr>
          <p:cNvPr id="4" name="Foliennummernplatzhalter 3"/>
          <p:cNvSpPr>
            <a:spLocks noGrp="1"/>
          </p:cNvSpPr>
          <p:nvPr>
            <p:ph type="sldNum" sz="quarter" idx="5"/>
          </p:nvPr>
        </p:nvSpPr>
        <p:spPr/>
        <p:txBody>
          <a:bodyPr/>
          <a:lstStyle/>
          <a:p>
            <a:fld id="{6C0F03CB-9ED1-4835-B01A-EE77F2B02BD5}" type="slidenum">
              <a:rPr lang="de-DE" smtClean="0"/>
              <a:t>8</a:t>
            </a:fld>
            <a:endParaRPr lang="de-DE"/>
          </a:p>
        </p:txBody>
      </p:sp>
    </p:spTree>
    <p:extLst>
      <p:ext uri="{BB962C8B-B14F-4D97-AF65-F5344CB8AC3E}">
        <p14:creationId xmlns:p14="http://schemas.microsoft.com/office/powerpoint/2010/main" val="2221239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Keine definierte Lösung</a:t>
            </a:r>
          </a:p>
          <a:p>
            <a:pPr marL="171450" indent="-171450">
              <a:buFontTx/>
              <a:buChar char="-"/>
            </a:pPr>
            <a:endParaRPr lang="de-DE" b="0" i="0">
              <a:solidFill>
                <a:srgbClr val="D1D5DB"/>
              </a:solidFill>
              <a:effectLst/>
              <a:latin typeface="Söhne"/>
            </a:endParaRP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49</a:t>
            </a:fld>
            <a:endParaRPr lang="de-DE"/>
          </a:p>
        </p:txBody>
      </p:sp>
    </p:spTree>
    <p:extLst>
      <p:ext uri="{BB962C8B-B14F-4D97-AF65-F5344CB8AC3E}">
        <p14:creationId xmlns:p14="http://schemas.microsoft.com/office/powerpoint/2010/main" val="3940384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Erster erfolgreicher, akzeptierte PC</a:t>
            </a:r>
          </a:p>
          <a:p>
            <a:pPr marL="171450" indent="-171450">
              <a:buFontTx/>
              <a:buChar char="-"/>
            </a:pPr>
            <a:r>
              <a:rPr lang="de-DE" b="0" i="0">
                <a:solidFill>
                  <a:srgbClr val="D1D5DB"/>
                </a:solidFill>
                <a:effectLst/>
                <a:latin typeface="Söhne"/>
              </a:rPr>
              <a:t>Jeopardy! ist ein Quiz-Spiel, bei dem die Teilnehmer Antworten auf Fragen in verschiedenen Kategorien geben müssen, wobei die Fragen in Form von Antworten präsentiert werden und die Antworten in Form von Fragen formuliert werden müssen.</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9</a:t>
            </a:fld>
            <a:endParaRPr lang="de-DE"/>
          </a:p>
        </p:txBody>
      </p:sp>
    </p:spTree>
    <p:extLst>
      <p:ext uri="{BB962C8B-B14F-4D97-AF65-F5344CB8AC3E}">
        <p14:creationId xmlns:p14="http://schemas.microsoft.com/office/powerpoint/2010/main" val="226022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Erster erfolgreicher, akzeptierte PC</a:t>
            </a:r>
          </a:p>
          <a:p>
            <a:pPr marL="171450" indent="-171450">
              <a:buFontTx/>
              <a:buChar char="-"/>
            </a:pPr>
            <a:r>
              <a:rPr lang="de-DE" b="0" i="0">
                <a:solidFill>
                  <a:srgbClr val="D1D5DB"/>
                </a:solidFill>
                <a:effectLst/>
                <a:latin typeface="Söhne"/>
              </a:rPr>
              <a:t>Jeopardy! ist ein Quiz-Spiel, bei dem die Teilnehmer Antworten auf Fragen in verschiedenen Kategorien geben müssen, wobei die Fragen in Form von Antworten präsentiert werden und die Antworten in Form von Fragen formuliert werden müssen.</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11</a:t>
            </a:fld>
            <a:endParaRPr lang="de-DE"/>
          </a:p>
        </p:txBody>
      </p:sp>
    </p:spTree>
    <p:extLst>
      <p:ext uri="{BB962C8B-B14F-4D97-AF65-F5344CB8AC3E}">
        <p14:creationId xmlns:p14="http://schemas.microsoft.com/office/powerpoint/2010/main" val="2942641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CAPTCHAs </a:t>
            </a:r>
            <a:r>
              <a:rPr lang="en-US" err="1">
                <a:cs typeface="Calibri"/>
              </a:rPr>
              <a:t>werden</a:t>
            </a:r>
            <a:r>
              <a:rPr lang="en-US">
                <a:cs typeface="Calibri"/>
              </a:rPr>
              <a:t> </a:t>
            </a:r>
            <a:r>
              <a:rPr lang="en-US" err="1">
                <a:cs typeface="Calibri"/>
              </a:rPr>
              <a:t>verwendet</a:t>
            </a:r>
            <a:r>
              <a:rPr lang="en-US">
                <a:cs typeface="Calibri"/>
              </a:rPr>
              <a:t>, um Menschen von Maschinen (KI) </a:t>
            </a:r>
            <a:r>
              <a:rPr lang="en-US" err="1">
                <a:cs typeface="Calibri"/>
              </a:rPr>
              <a:t>zu</a:t>
            </a:r>
            <a:r>
              <a:rPr lang="en-US">
                <a:cs typeface="Calibri"/>
              </a:rPr>
              <a:t> </a:t>
            </a:r>
            <a:r>
              <a:rPr lang="en-US" err="1">
                <a:cs typeface="Calibri"/>
              </a:rPr>
              <a:t>unterscheiden</a:t>
            </a:r>
          </a:p>
          <a:p>
            <a:pPr marL="285750" indent="-285750">
              <a:buFont typeface="Calibri"/>
              <a:buChar char="-"/>
            </a:pPr>
            <a:r>
              <a:rPr lang="en-US" err="1">
                <a:cs typeface="Calibri"/>
              </a:rPr>
              <a:t>Nutzt</a:t>
            </a:r>
            <a:r>
              <a:rPr lang="en-US">
                <a:cs typeface="Calibri"/>
              </a:rPr>
              <a:t> </a:t>
            </a:r>
            <a:r>
              <a:rPr lang="en-US" err="1">
                <a:cs typeface="Calibri"/>
              </a:rPr>
              <a:t>ihr</a:t>
            </a:r>
            <a:r>
              <a:rPr lang="en-US">
                <a:cs typeface="Calibri"/>
              </a:rPr>
              <a:t> </a:t>
            </a:r>
            <a:r>
              <a:rPr lang="en-US" err="1">
                <a:cs typeface="Calibri"/>
              </a:rPr>
              <a:t>ChatGPT</a:t>
            </a:r>
            <a:r>
              <a:rPr lang="en-US">
                <a:cs typeface="Calibri"/>
              </a:rPr>
              <a:t> </a:t>
            </a:r>
            <a:r>
              <a:rPr lang="en-US" err="1">
                <a:cs typeface="Calibri"/>
              </a:rPr>
              <a:t>schon</a:t>
            </a:r>
            <a:r>
              <a:rPr lang="en-US">
                <a:cs typeface="Calibri"/>
              </a:rPr>
              <a:t> </a:t>
            </a:r>
            <a:r>
              <a:rPr lang="en-US" err="1">
                <a:cs typeface="Calibri"/>
              </a:rPr>
              <a:t>im</a:t>
            </a:r>
            <a:r>
              <a:rPr lang="en-US">
                <a:cs typeface="Calibri"/>
              </a:rPr>
              <a:t> </a:t>
            </a:r>
            <a:r>
              <a:rPr lang="en-US" err="1">
                <a:cs typeface="Calibri"/>
              </a:rPr>
              <a:t>Alltag</a:t>
            </a:r>
            <a:r>
              <a:rPr lang="en-US">
                <a:cs typeface="Calibri"/>
              </a:rPr>
              <a:t>?</a:t>
            </a:r>
          </a:p>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6C0F03CB-9ED1-4835-B01A-EE77F2B02BD5}" type="slidenum">
              <a:rPr lang="de-DE" smtClean="0"/>
              <a:t>12</a:t>
            </a:fld>
            <a:endParaRPr lang="de-DE"/>
          </a:p>
        </p:txBody>
      </p:sp>
    </p:spTree>
    <p:extLst>
      <p:ext uri="{BB962C8B-B14F-4D97-AF65-F5344CB8AC3E}">
        <p14:creationId xmlns:p14="http://schemas.microsoft.com/office/powerpoint/2010/main" val="4071246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14</a:t>
            </a:fld>
            <a:endParaRPr lang="de-DE"/>
          </a:p>
        </p:txBody>
      </p:sp>
    </p:spTree>
    <p:extLst>
      <p:ext uri="{BB962C8B-B14F-4D97-AF65-F5344CB8AC3E}">
        <p14:creationId xmlns:p14="http://schemas.microsoft.com/office/powerpoint/2010/main" val="827672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15</a:t>
            </a:fld>
            <a:endParaRPr lang="de-DE"/>
          </a:p>
        </p:txBody>
      </p:sp>
    </p:spTree>
    <p:extLst>
      <p:ext uri="{BB962C8B-B14F-4D97-AF65-F5344CB8AC3E}">
        <p14:creationId xmlns:p14="http://schemas.microsoft.com/office/powerpoint/2010/main" val="6369356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1.emf"/><Relationship Id="rId5" Type="http://schemas.openxmlformats.org/officeDocument/2006/relationships/image" Target="../media/image3.emf"/><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Unter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3601" spc="200" baseline="0">
                <a:solidFill>
                  <a:schemeClr val="bg1"/>
                </a:solidFill>
              </a:defRPr>
            </a:lvl1pPr>
          </a:lstStyle>
          <a:p>
            <a:r>
              <a:rPr lang="de-DE"/>
              <a:t>Titel der Präsentation</a:t>
            </a:r>
          </a:p>
        </p:txBody>
      </p:sp>
      <p:grpSp>
        <p:nvGrpSpPr>
          <p:cNvPr id="27" name="Regieanweisungen"/>
          <p:cNvGrpSpPr/>
          <p:nvPr/>
        </p:nvGrpSpPr>
        <p:grpSpPr>
          <a:xfrm>
            <a:off x="406400" y="-468000"/>
            <a:ext cx="14521600" cy="1980001"/>
            <a:chOff x="304800" y="-468001"/>
            <a:chExt cx="10891200" cy="1980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sp>
        <p:nvSpPr>
          <p:cNvPr id="10" name="Fußzeilenplatzhalter 9">
            <a:extLst>
              <a:ext uri="{FF2B5EF4-FFF2-40B4-BE49-F238E27FC236}">
                <a16:creationId xmlns:a16="http://schemas.microsoft.com/office/drawing/2014/main" id="{CFB462B3-CEB1-499F-9A93-54BFC478EC19}"/>
              </a:ext>
            </a:extLst>
          </p:cNvPr>
          <p:cNvSpPr>
            <a:spLocks noGrp="1"/>
          </p:cNvSpPr>
          <p:nvPr>
            <p:ph type="ftr" sz="quarter" idx="17"/>
          </p:nvPr>
        </p:nvSpPr>
        <p:spPr>
          <a:xfrm>
            <a:off x="406401" y="6984001"/>
            <a:ext cx="7375299" cy="216000"/>
          </a:xfrm>
        </p:spPr>
        <p:txBody>
          <a:bodyPr/>
          <a:lstStyle/>
          <a:p>
            <a:r>
              <a:rPr lang="de-DE"/>
              <a:t>Seminarkurs KI – gemeinsam – Einführung in die KI 1</a:t>
            </a:r>
          </a:p>
        </p:txBody>
      </p:sp>
      <p:sp>
        <p:nvSpPr>
          <p:cNvPr id="12" name="Foliennummernplatzhalter 11">
            <a:extLst>
              <a:ext uri="{FF2B5EF4-FFF2-40B4-BE49-F238E27FC236}">
                <a16:creationId xmlns:a16="http://schemas.microsoft.com/office/drawing/2014/main" id="{AAD5C655-E4E0-43F9-B6D2-6069D0E19D55}"/>
              </a:ext>
            </a:extLst>
          </p:cNvPr>
          <p:cNvSpPr>
            <a:spLocks noGrp="1"/>
          </p:cNvSpPr>
          <p:nvPr>
            <p:ph type="sldNum" sz="quarter" idx="18"/>
          </p:nvPr>
        </p:nvSpPr>
        <p:spPr>
          <a:xfrm>
            <a:off x="9883778" y="6984001"/>
            <a:ext cx="1899711" cy="216000"/>
          </a:xfrm>
        </p:spPr>
        <p:txBody>
          <a:bodyPr/>
          <a:lstStyle/>
          <a:p>
            <a:fld id="{38C8B667-3734-4FD9-9F7F-A4B0DFB430C1}" type="slidenum">
              <a:rPr lang="de-DE" smtClean="0"/>
              <a:t>‹Nr.›</a:t>
            </a:fld>
            <a:endParaRPr lang="de-DE"/>
          </a:p>
        </p:txBody>
      </p:sp>
      <p:sp>
        <p:nvSpPr>
          <p:cNvPr id="21" name="Datumsplatzhalter 3">
            <a:extLst>
              <a:ext uri="{FF2B5EF4-FFF2-40B4-BE49-F238E27FC236}">
                <a16:creationId xmlns:a16="http://schemas.microsoft.com/office/drawing/2014/main" id="{C76965CB-8BC6-40F7-9EE1-139D59169898}"/>
              </a:ext>
            </a:extLst>
          </p:cNvPr>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670D9420-95C7-484F-BDE6-8FD0F788775B}" type="datetime1">
              <a:rPr lang="de-DE" smtClean="0"/>
              <a:t>06.09.2023</a:t>
            </a:fld>
            <a:endParaRPr lang="de-DE"/>
          </a:p>
        </p:txBody>
      </p:sp>
      <p:sp>
        <p:nvSpPr>
          <p:cNvPr id="22" name="Vertikaler Textplatzhalter 2">
            <a:extLst>
              <a:ext uri="{FF2B5EF4-FFF2-40B4-BE49-F238E27FC236}">
                <a16:creationId xmlns:a16="http://schemas.microsoft.com/office/drawing/2014/main" id="{33F9B68E-1F14-4F70-9B07-D77470E5CBEB}"/>
              </a:ext>
            </a:extLst>
          </p:cNvPr>
          <p:cNvSpPr>
            <a:spLocks noGrp="1"/>
          </p:cNvSpPr>
          <p:nvPr>
            <p:ph type="body" orient="vert" idx="19" hasCustomPrompt="1"/>
          </p:nvPr>
        </p:nvSpPr>
        <p:spPr>
          <a:xfrm>
            <a:off x="1386000" y="5311011"/>
            <a:ext cx="10397484" cy="792000"/>
          </a:xfrm>
        </p:spPr>
        <p:txBody>
          <a:bodyPr vert="horz"/>
          <a:lstStyle>
            <a:lvl1pPr marL="0" indent="0">
              <a:lnSpc>
                <a:spcPct val="97000"/>
              </a:lnSpc>
              <a:spcBef>
                <a:spcPts val="0"/>
              </a:spcBef>
              <a:spcAft>
                <a:spcPts val="0"/>
              </a:spcAft>
              <a:buFont typeface="+mj-lt"/>
              <a:buNone/>
              <a:defRPr lang="de-DE" sz="2400" b="1" i="0" u="none" strike="noStrike" baseline="0" smtClean="0">
                <a:solidFill>
                  <a:schemeClr val="bg1"/>
                </a:solidFill>
                <a:latin typeface="+mj-lt"/>
              </a:defRPr>
            </a:lvl1pPr>
            <a:lvl2pPr marL="0" indent="0">
              <a:lnSpc>
                <a:spcPct val="97000"/>
              </a:lnSpc>
              <a:spcBef>
                <a:spcPts val="0"/>
              </a:spcBef>
              <a:spcAft>
                <a:spcPts val="0"/>
              </a:spcAft>
              <a:buFont typeface="+mj-lt"/>
              <a:buNone/>
              <a:defRPr sz="2400" b="1">
                <a:solidFill>
                  <a:schemeClr val="bg1"/>
                </a:solidFill>
                <a:latin typeface="+mj-lt"/>
              </a:defRPr>
            </a:lvl2pPr>
            <a:lvl3pPr marL="0" indent="0">
              <a:lnSpc>
                <a:spcPct val="97000"/>
              </a:lnSpc>
              <a:spcBef>
                <a:spcPts val="0"/>
              </a:spcBef>
              <a:spcAft>
                <a:spcPts val="0"/>
              </a:spcAft>
              <a:buFont typeface="+mj-lt"/>
              <a:buNone/>
              <a:defRPr sz="2400" b="1">
                <a:solidFill>
                  <a:schemeClr val="bg1"/>
                </a:solidFill>
                <a:latin typeface="+mj-lt"/>
              </a:defRPr>
            </a:lvl3pPr>
            <a:lvl4pPr marL="0" indent="0">
              <a:lnSpc>
                <a:spcPct val="97000"/>
              </a:lnSpc>
              <a:spcBef>
                <a:spcPts val="0"/>
              </a:spcBef>
              <a:spcAft>
                <a:spcPts val="0"/>
              </a:spcAft>
              <a:buFont typeface="+mj-lt"/>
              <a:buNone/>
              <a:defRPr sz="2400" b="1">
                <a:solidFill>
                  <a:schemeClr val="bg1"/>
                </a:solidFill>
                <a:latin typeface="+mj-lt"/>
              </a:defRPr>
            </a:lvl4pPr>
            <a:lvl5pPr marL="0" indent="0">
              <a:lnSpc>
                <a:spcPct val="97000"/>
              </a:lnSpc>
              <a:spcBef>
                <a:spcPts val="0"/>
              </a:spcBef>
              <a:spcAft>
                <a:spcPts val="0"/>
              </a:spcAft>
              <a:buFont typeface="+mj-lt"/>
              <a:buNone/>
              <a:defRPr sz="2400" b="1">
                <a:solidFill>
                  <a:schemeClr val="bg1"/>
                </a:solidFill>
                <a:latin typeface="+mj-lt"/>
              </a:defRPr>
            </a:lvl5pPr>
            <a:lvl6pPr marL="0" indent="0">
              <a:lnSpc>
                <a:spcPct val="97000"/>
              </a:lnSpc>
              <a:spcBef>
                <a:spcPts val="0"/>
              </a:spcBef>
              <a:spcAft>
                <a:spcPts val="0"/>
              </a:spcAft>
              <a:buFont typeface="+mj-lt"/>
              <a:buNone/>
              <a:defRPr sz="2400" b="1">
                <a:solidFill>
                  <a:schemeClr val="bg1"/>
                </a:solidFill>
                <a:latin typeface="+mj-lt"/>
              </a:defRPr>
            </a:lvl6pPr>
            <a:lvl7pPr marL="0" indent="0">
              <a:lnSpc>
                <a:spcPct val="97000"/>
              </a:lnSpc>
              <a:spcBef>
                <a:spcPts val="0"/>
              </a:spcBef>
              <a:spcAft>
                <a:spcPts val="0"/>
              </a:spcAft>
              <a:buFont typeface="+mj-lt"/>
              <a:buNone/>
              <a:defRPr sz="2400" b="1">
                <a:solidFill>
                  <a:schemeClr val="bg1"/>
                </a:solidFill>
                <a:latin typeface="+mj-lt"/>
              </a:defRPr>
            </a:lvl7pPr>
            <a:lvl8pPr marL="0" indent="0">
              <a:lnSpc>
                <a:spcPct val="97000"/>
              </a:lnSpc>
              <a:spcBef>
                <a:spcPts val="0"/>
              </a:spcBef>
              <a:spcAft>
                <a:spcPts val="0"/>
              </a:spcAft>
              <a:buFont typeface="+mj-lt"/>
              <a:buNone/>
              <a:defRPr sz="2400" b="1">
                <a:solidFill>
                  <a:schemeClr val="bg1"/>
                </a:solidFill>
                <a:latin typeface="+mj-lt"/>
              </a:defRPr>
            </a:lvl8pPr>
            <a:lvl9pPr marL="0" indent="0">
              <a:lnSpc>
                <a:spcPct val="97000"/>
              </a:lnSpc>
              <a:spcBef>
                <a:spcPts val="0"/>
              </a:spcBef>
              <a:spcAft>
                <a:spcPts val="0"/>
              </a:spcAft>
              <a:buFont typeface="+mj-lt"/>
              <a:buNone/>
              <a:defRPr sz="2400" b="1">
                <a:solidFill>
                  <a:schemeClr val="bg1"/>
                </a:solidFill>
                <a:latin typeface="+mj-lt"/>
              </a:defRPr>
            </a:lvl9pPr>
          </a:lstStyle>
          <a:p>
            <a:pPr lvl="0"/>
            <a:r>
              <a:rPr lang="de-DE"/>
              <a:t>Thema des Referats Thema des Referats Thema des Referats Thema des Referats </a:t>
            </a:r>
          </a:p>
        </p:txBody>
      </p:sp>
      <p:pic>
        <p:nvPicPr>
          <p:cNvPr id="17" name="Logo HHN">
            <a:extLst>
              <a:ext uri="{FF2B5EF4-FFF2-40B4-BE49-F238E27FC236}">
                <a16:creationId xmlns:a16="http://schemas.microsoft.com/office/drawing/2014/main" id="{C84B1A6D-3DF8-4F58-88C7-3F544E41E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0066C18D-46D1-4FD0-B624-24CB6294D971}"/>
              </a:ext>
            </a:extLst>
          </p:cNvPr>
          <p:cNvSpPr>
            <a:spLocks noGrp="1" noChangeAspect="1"/>
          </p:cNvSpPr>
          <p:nvPr>
            <p:ph type="body" orient="vert" idx="21" hasCustomPrompt="1"/>
          </p:nvPr>
        </p:nvSpPr>
        <p:spPr>
          <a:xfrm>
            <a:off x="1152000" y="4904882"/>
            <a:ext cx="128025" cy="204840"/>
          </a:xfrm>
          <a:blipFill>
            <a:blip r:embed="rId4"/>
            <a:stretch>
              <a:fillRect/>
            </a:stretch>
          </a:blipFill>
        </p:spPr>
        <p:txBody>
          <a:bodyPr vert="horz" wrap="none" tIns="7200" rIns="2574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pic>
        <p:nvPicPr>
          <p:cNvPr id="4" name="Grafik 3" descr="Ein Bild, das Text, Schrift, Logo, Grafiken enthält.&#10;&#10;Automatisch generierte Beschreibung">
            <a:extLst>
              <a:ext uri="{FF2B5EF4-FFF2-40B4-BE49-F238E27FC236}">
                <a16:creationId xmlns:a16="http://schemas.microsoft.com/office/drawing/2014/main" id="{42C66394-4493-AFD3-A596-AC58BD9DF52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3462981080"/>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line // Info // 2 Inhalte">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BF0C7512-5498-40BE-AA1F-41155B6A27B2}" type="datetime1">
              <a:rPr lang="de-DE" smtClean="0"/>
              <a:t>06.09.2023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0"/>
            <a:ext cx="11377084"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5592519"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sp>
        <p:nvSpPr>
          <p:cNvPr id="13" name="Inhaltsplatzhalter 2"/>
          <p:cNvSpPr>
            <a:spLocks noGrp="1"/>
          </p:cNvSpPr>
          <p:nvPr>
            <p:ph idx="14" hasCustomPrompt="1"/>
          </p:nvPr>
        </p:nvSpPr>
        <p:spPr>
          <a:xfrm>
            <a:off x="6192002" y="2565404"/>
            <a:ext cx="5591487"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1133679053"/>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 Info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88DC12FE-33B6-436D-B0E7-A6A7A3FCB281}" type="datetime1">
              <a:rPr lang="de-DE" smtClean="0"/>
              <a:t>06.09.2023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0"/>
            <a:ext cx="11377085"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11377084"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spTree>
    <p:extLst>
      <p:ext uri="{BB962C8B-B14F-4D97-AF65-F5344CB8AC3E}">
        <p14:creationId xmlns:p14="http://schemas.microsoft.com/office/powerpoint/2010/main" val="3818603656"/>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828AF80D-2A56-4859-89BA-65F2C72D1394}" type="datetime1">
              <a:rPr lang="de-DE" smtClean="0"/>
              <a:t>06.09.2023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gemeinsam – Einführung in die KI 1</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fld id="{38C8B667-3734-4FD9-9F7F-A4B0DFB430C1}" type="slidenum">
              <a:rPr lang="de-DE" smtClean="0"/>
              <a:t>‹Nr.›</a:t>
            </a:fld>
            <a:endParaRPr lang="de-DE"/>
          </a:p>
        </p:txBody>
      </p:sp>
    </p:spTree>
    <p:extLst>
      <p:ext uri="{BB962C8B-B14F-4D97-AF65-F5344CB8AC3E}">
        <p14:creationId xmlns:p14="http://schemas.microsoft.com/office/powerpoint/2010/main" val="1680103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lussfolie">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3" name="Datumsplatzhalter 2"/>
          <p:cNvSpPr>
            <a:spLocks noGrp="1"/>
          </p:cNvSpPr>
          <p:nvPr>
            <p:ph type="dt" sz="half" idx="10"/>
          </p:nvPr>
        </p:nvSpPr>
        <p:spPr/>
        <p:txBody>
          <a:bodyPr/>
          <a:lstStyle/>
          <a:p>
            <a:fld id="{586ADA31-CDAC-42EB-B974-1714581A5822}" type="datetime1">
              <a:rPr lang="de-DE" smtClean="0"/>
              <a:t>06.09.2023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‹Nr.›</a:t>
            </a:fld>
            <a:endParaRPr lang="de-DE"/>
          </a:p>
        </p:txBody>
      </p:sp>
      <p:sp>
        <p:nvSpPr>
          <p:cNvPr id="13" name="Vertikaler Textplatzhalter 2"/>
          <p:cNvSpPr>
            <a:spLocks noGrp="1"/>
          </p:cNvSpPr>
          <p:nvPr>
            <p:ph type="body" orient="vert" idx="13" hasCustomPrompt="1"/>
          </p:nvPr>
        </p:nvSpPr>
        <p:spPr>
          <a:xfrm>
            <a:off x="2088000" y="4284000"/>
            <a:ext cx="9695489" cy="1959639"/>
          </a:xfrm>
        </p:spPr>
        <p:txBody>
          <a:bodyPr vert="horz"/>
          <a:lstStyle>
            <a:lvl1pPr marL="0" marR="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sz="1999" b="0">
                <a:solidFill>
                  <a:schemeClr val="bg1"/>
                </a:solidFill>
                <a:latin typeface="+mn-lt"/>
              </a:defRPr>
            </a:lvl1pPr>
            <a:lvl2pPr marL="0" indent="0">
              <a:lnSpc>
                <a:spcPct val="105000"/>
              </a:lnSpc>
              <a:spcBef>
                <a:spcPts val="1250"/>
              </a:spcBef>
              <a:spcAft>
                <a:spcPts val="0"/>
              </a:spcAft>
              <a:buNone/>
              <a:defRPr sz="1999" b="1">
                <a:solidFill>
                  <a:schemeClr val="bg1"/>
                </a:solidFill>
                <a:latin typeface="+mj-lt"/>
              </a:defRPr>
            </a:lvl2pPr>
            <a:lvl3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3pPr>
            <a:lvl4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4pPr>
            <a:lvl5pPr marL="0" indent="0">
              <a:lnSpc>
                <a:spcPct val="105000"/>
              </a:lnSpc>
              <a:spcBef>
                <a:spcPts val="1250"/>
              </a:spcBef>
              <a:spcAft>
                <a:spcPts val="0"/>
              </a:spcAft>
              <a:buNone/>
              <a:defRPr sz="1999" b="1">
                <a:solidFill>
                  <a:schemeClr val="bg1"/>
                </a:solidFill>
                <a:latin typeface="+mj-lt"/>
              </a:defRPr>
            </a:lvl5pPr>
            <a:lvl6pPr marL="0" indent="0">
              <a:lnSpc>
                <a:spcPct val="105000"/>
              </a:lnSpc>
              <a:spcBef>
                <a:spcPts val="1250"/>
              </a:spcBef>
              <a:spcAft>
                <a:spcPts val="0"/>
              </a:spcAft>
              <a:buNone/>
              <a:defRPr sz="1999" b="1">
                <a:solidFill>
                  <a:schemeClr val="bg1"/>
                </a:solidFill>
                <a:latin typeface="+mj-lt"/>
              </a:defRPr>
            </a:lvl6pPr>
            <a:lvl7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7pPr>
            <a:lvl8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8pPr>
            <a:lvl9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9pPr>
          </a:lstStyle>
          <a:p>
            <a:pPr marL="0" marR="0" lvl="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a:pPr>
            <a:r>
              <a:rPr lang="de-DE"/>
              <a:t>Bei Fragen kontaktieren Sie bitte:</a:t>
            </a:r>
            <a:br>
              <a:rPr lang="de-DE"/>
            </a:br>
            <a:r>
              <a:rPr lang="de-DE"/>
              <a:t>Vorname Nachname (Menü &gt; Listenebne erhöhen)</a:t>
            </a:r>
            <a:br>
              <a:rPr lang="de-DE"/>
            </a:br>
            <a:r>
              <a:rPr lang="de-DE"/>
              <a:t>Fakultät XY | Fachrichtung </a:t>
            </a:r>
            <a:br>
              <a:rPr lang="de-DE"/>
            </a:br>
            <a:r>
              <a:rPr lang="de-DE"/>
              <a:t>meike.muster@hs-heilbronn.de</a:t>
            </a:r>
          </a:p>
        </p:txBody>
      </p:sp>
      <p:sp>
        <p:nvSpPr>
          <p:cNvPr id="12" name="Vertikaler Textplatzhalter 2"/>
          <p:cNvSpPr>
            <a:spLocks noGrp="1"/>
          </p:cNvSpPr>
          <p:nvPr>
            <p:ph type="body" orient="vert" idx="14" hasCustomPrompt="1"/>
          </p:nvPr>
        </p:nvSpPr>
        <p:spPr>
          <a:xfrm>
            <a:off x="2087996" y="2097092"/>
            <a:ext cx="9695489" cy="1915337"/>
          </a:xfrm>
        </p:spPr>
        <p:txBody>
          <a:bodyPr vert="horz" anchor="ctr" anchorCtr="0"/>
          <a:lstStyle>
            <a:lvl1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1pPr>
            <a:lvl2pPr marL="0" indent="0">
              <a:lnSpc>
                <a:spcPct val="100000"/>
              </a:lnSpc>
              <a:spcBef>
                <a:spcPts val="0"/>
              </a:spcBef>
              <a:spcAft>
                <a:spcPts val="0"/>
              </a:spcAft>
              <a:buFont typeface="Arial" panose="020B0604020202020204" pitchFamily="34" charset="0"/>
              <a:buNone/>
              <a:defRPr sz="5800" b="1" cap="all" spc="300" baseline="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3pPr>
            <a:lvl4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4pPr>
            <a:lvl5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5pPr>
            <a:lvl6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6pPr>
            <a:lvl7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7pPr>
            <a:lvl8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8pPr>
            <a:lvl9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9pPr>
          </a:lstStyle>
          <a:p>
            <a:pPr lvl="0"/>
            <a:r>
              <a:rPr lang="de-DE"/>
              <a:t>Schlusswort</a:t>
            </a:r>
          </a:p>
        </p:txBody>
      </p:sp>
      <p:sp>
        <p:nvSpPr>
          <p:cNvPr id="15" name="Bildplatzhalter 2">
            <a:extLst>
              <a:ext uri="{FF2B5EF4-FFF2-40B4-BE49-F238E27FC236}">
                <a16:creationId xmlns:a16="http://schemas.microsoft.com/office/drawing/2014/main" id="{BCE84AFA-A866-402D-A07B-4A22F5614A57}"/>
              </a:ext>
            </a:extLst>
          </p:cNvPr>
          <p:cNvSpPr>
            <a:spLocks noGrp="1"/>
          </p:cNvSpPr>
          <p:nvPr>
            <p:ph type="pic" idx="15" hasCustomPrompt="1"/>
          </p:nvPr>
        </p:nvSpPr>
        <p:spPr>
          <a:xfrm>
            <a:off x="576000" y="4716000"/>
            <a:ext cx="1080000" cy="1080000"/>
          </a:xfrm>
          <a:prstGeom prst="ellipse">
            <a:avLst/>
          </a:prstGeom>
          <a:noFill/>
        </p:spPr>
        <p:txBody>
          <a:bodyPr/>
          <a:lstStyle>
            <a:lvl1pPr marL="0" indent="0" algn="ctr">
              <a:spcAft>
                <a:spcPts val="0"/>
              </a:spcAft>
              <a:buNone/>
              <a:defRPr sz="1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einfügen</a:t>
            </a:r>
          </a:p>
        </p:txBody>
      </p:sp>
    </p:spTree>
    <p:extLst>
      <p:ext uri="{BB962C8B-B14F-4D97-AF65-F5344CB8AC3E}">
        <p14:creationId xmlns:p14="http://schemas.microsoft.com/office/powerpoint/2010/main" val="1842376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2F5A425-5C67-441F-8A56-38E94976A6DF}" type="datetime1">
              <a:rPr lang="de-DE" smtClean="0"/>
              <a:t>06.09.2023</a:t>
            </a:fld>
            <a:endParaRPr lang="de-DE"/>
          </a:p>
        </p:txBody>
      </p:sp>
      <p:sp>
        <p:nvSpPr>
          <p:cNvPr id="5" name="Fußzeilenplatzhalter 4"/>
          <p:cNvSpPr>
            <a:spLocks noGrp="1"/>
          </p:cNvSpPr>
          <p:nvPr>
            <p:ph type="ftr" sz="quarter" idx="11"/>
          </p:nvPr>
        </p:nvSpPr>
        <p:spPr/>
        <p:txBody>
          <a:bodyPr/>
          <a:lstStyle/>
          <a:p>
            <a:r>
              <a:rPr lang="de-DE"/>
              <a:t>Seminarkurs KI – gemeinsam – Einführung in die KI 1</a:t>
            </a:r>
          </a:p>
        </p:txBody>
      </p:sp>
      <p:sp>
        <p:nvSpPr>
          <p:cNvPr id="6" name="Foliennummernplatzhalter 5"/>
          <p:cNvSpPr>
            <a:spLocks noGrp="1"/>
          </p:cNvSpPr>
          <p:nvPr>
            <p:ph type="sldNum" sz="quarter" idx="12"/>
          </p:nvPr>
        </p:nvSpPr>
        <p:spPr/>
        <p:txBody>
          <a:bodyPr/>
          <a:lstStyle/>
          <a:p>
            <a:fld id="{5584A6D9-F076-4F89-ADA2-89BAF04B4266}" type="slidenum">
              <a:rPr lang="de-DE" smtClean="0"/>
              <a:t>‹Nr.›</a:t>
            </a:fld>
            <a:endParaRPr lang="de-DE"/>
          </a:p>
        </p:txBody>
      </p:sp>
    </p:spTree>
    <p:extLst>
      <p:ext uri="{BB962C8B-B14F-4D97-AF65-F5344CB8AC3E}">
        <p14:creationId xmlns:p14="http://schemas.microsoft.com/office/powerpoint/2010/main" val="2352800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55955927-4581-4C39-91E9-6D865BAB05B8}" type="datetime1">
              <a:rPr lang="de-DE" smtClean="0"/>
              <a:t>06.09.2023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gemeinsam – Einführung in die KI 1</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r>
              <a:rPr lang="de-DE"/>
              <a:t>|  </a:t>
            </a:r>
            <a:fld id="{E6B5151A-17C4-4431-8407-112C0160A8B6}" type="slidenum">
              <a:rPr lang="de-DE" smtClean="0"/>
              <a:pPr/>
              <a:t>‹Nr.›</a:t>
            </a:fld>
            <a:endParaRPr lang="de-DE"/>
          </a:p>
        </p:txBody>
      </p:sp>
    </p:spTree>
    <p:extLst>
      <p:ext uri="{BB962C8B-B14F-4D97-AF65-F5344CB8AC3E}">
        <p14:creationId xmlns:p14="http://schemas.microsoft.com/office/powerpoint/2010/main" val="329583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92EF7047-32E0-4EA3-A122-173EF3AAB592}" type="datetime1">
              <a:rPr lang="de-DE" smtClean="0"/>
              <a:t>06.09.2023</a:t>
            </a:fld>
            <a:endParaRPr lang="de-DE"/>
          </a:p>
        </p:txBody>
      </p:sp>
      <p:grpSp>
        <p:nvGrpSpPr>
          <p:cNvPr id="27" name="Regieanweisungen"/>
          <p:cNvGrpSpPr/>
          <p:nvPr/>
        </p:nvGrpSpPr>
        <p:grpSpPr>
          <a:xfrm>
            <a:off x="406400" y="-468000"/>
            <a:ext cx="14521600" cy="7668001"/>
            <a:chOff x="304800" y="-468001"/>
            <a:chExt cx="10891200" cy="7668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7" name="Logo HHN">
            <a:extLst>
              <a:ext uri="{FF2B5EF4-FFF2-40B4-BE49-F238E27FC236}">
                <a16:creationId xmlns:a16="http://schemas.microsoft.com/office/drawing/2014/main" id="{0D523BEA-89A6-4B17-B26B-DE39D2806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1F5623E0-8437-4337-9981-520C5E63F5F5}"/>
              </a:ext>
            </a:extLst>
          </p:cNvPr>
          <p:cNvSpPr>
            <a:spLocks noGrp="1" noChangeAspect="1"/>
          </p:cNvSpPr>
          <p:nvPr>
            <p:ph type="body" orient="vert" idx="13" hasCustomPrompt="1"/>
          </p:nvPr>
        </p:nvSpPr>
        <p:spPr>
          <a:xfrm>
            <a:off x="1026073" y="4914407"/>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20" name="Foliennummernplatzhalter 10">
            <a:extLst>
              <a:ext uri="{FF2B5EF4-FFF2-40B4-BE49-F238E27FC236}">
                <a16:creationId xmlns:a16="http://schemas.microsoft.com/office/drawing/2014/main" id="{F1B52C2C-34E9-4D95-8194-0BDCF58A8AA4}"/>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98550D75-11A3-4422-6679-B7531805F94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573835482"/>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mit Bild INSTITUTS-LOGO">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359999"/>
            <a:ext cx="7375299" cy="252000"/>
          </a:xfrm>
        </p:spPr>
        <p:txBody>
          <a:bodyPr/>
          <a:lstStyle>
            <a:lvl1pPr>
              <a:defRPr sz="1420" spc="60" baseline="0">
                <a:solidFill>
                  <a:schemeClr val="tx1"/>
                </a:solidFill>
              </a:defRPr>
            </a:lvl1pPr>
          </a:lstStyle>
          <a:p>
            <a:fld id="{BF785825-72A0-4177-A4AC-D12E27BD093C}" type="datetime1">
              <a:rPr lang="de-DE" smtClean="0"/>
              <a:t>06.09.2023</a:t>
            </a:fld>
            <a:endParaRPr lang="de-DE"/>
          </a:p>
        </p:txBody>
      </p:sp>
      <p:grpSp>
        <p:nvGrpSpPr>
          <p:cNvPr id="27" name="Regieanweisungen"/>
          <p:cNvGrpSpPr/>
          <p:nvPr/>
        </p:nvGrpSpPr>
        <p:grpSpPr>
          <a:xfrm>
            <a:off x="406400" y="-468000"/>
            <a:ext cx="14521600" cy="7668001"/>
            <a:chOff x="304800" y="-468000"/>
            <a:chExt cx="10891200" cy="7668000"/>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0"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3E29E0E6-E9A4-45BD-AC05-6A30C96DF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24" name="Vertikaler Textplatzhalter 2">
            <a:extLst>
              <a:ext uri="{FF2B5EF4-FFF2-40B4-BE49-F238E27FC236}">
                <a16:creationId xmlns:a16="http://schemas.microsoft.com/office/drawing/2014/main" id="{F57B46E9-4640-4F5B-9593-5773681046DA}"/>
              </a:ext>
            </a:extLst>
          </p:cNvPr>
          <p:cNvSpPr>
            <a:spLocks noGrp="1" noChangeAspect="1"/>
          </p:cNvSpPr>
          <p:nvPr>
            <p:ph type="body" orient="vert" idx="20" hasCustomPrompt="1"/>
          </p:nvPr>
        </p:nvSpPr>
        <p:spPr>
          <a:xfrm>
            <a:off x="1026000" y="4914406"/>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17" name="Inhaltsplatzhalter 2">
            <a:extLst>
              <a:ext uri="{FF2B5EF4-FFF2-40B4-BE49-F238E27FC236}">
                <a16:creationId xmlns:a16="http://schemas.microsoft.com/office/drawing/2014/main" id="{54A18A00-C4DE-4EFB-897C-5FA7DAA4A4DC}"/>
              </a:ext>
            </a:extLst>
          </p:cNvPr>
          <p:cNvSpPr>
            <a:spLocks noGrp="1"/>
          </p:cNvSpPr>
          <p:nvPr>
            <p:ph idx="16" hasCustomPrompt="1"/>
          </p:nvPr>
        </p:nvSpPr>
        <p:spPr>
          <a:xfrm>
            <a:off x="407200" y="30531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18" name="Inhaltsplatzhalter 2">
            <a:extLst>
              <a:ext uri="{FF2B5EF4-FFF2-40B4-BE49-F238E27FC236}">
                <a16:creationId xmlns:a16="http://schemas.microsoft.com/office/drawing/2014/main" id="{4BA0EB51-026E-42B4-8C5C-5B7C35506F20}"/>
              </a:ext>
            </a:extLst>
          </p:cNvPr>
          <p:cNvSpPr>
            <a:spLocks noGrp="1"/>
          </p:cNvSpPr>
          <p:nvPr>
            <p:ph idx="17" hasCustomPrompt="1"/>
          </p:nvPr>
        </p:nvSpPr>
        <p:spPr>
          <a:xfrm>
            <a:off x="2622400" y="30470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22" name="Foliennummernplatzhalter 10">
            <a:extLst>
              <a:ext uri="{FF2B5EF4-FFF2-40B4-BE49-F238E27FC236}">
                <a16:creationId xmlns:a16="http://schemas.microsoft.com/office/drawing/2014/main" id="{6548D90A-54FB-4C5B-81B4-F47C54D4DBDB}"/>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3AEA8BBA-DE14-F0AF-F5AB-457903569CE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4243542868"/>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7" name="Hintergrun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el 1"/>
          <p:cNvSpPr>
            <a:spLocks noGrp="1"/>
          </p:cNvSpPr>
          <p:nvPr>
            <p:ph type="ctrTitle" hasCustomPrompt="1"/>
          </p:nvPr>
        </p:nvSpPr>
        <p:spPr>
          <a:xfrm>
            <a:off x="727085" y="3768205"/>
            <a:ext cx="11056403" cy="1531425"/>
          </a:xfrm>
        </p:spPr>
        <p:txBody>
          <a:bodyPr anchor="t" anchorCtr="0"/>
          <a:lstStyle>
            <a:lvl1pPr algn="l">
              <a:lnSpc>
                <a:spcPct val="91000"/>
              </a:lnSpc>
              <a:defRPr sz="5201"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bg1"/>
                </a:solidFill>
              </a:defRPr>
            </a:lvl1pPr>
          </a:lstStyle>
          <a:p>
            <a:fld id="{CCE09458-2B77-4105-B17C-F87DF4F2C839}" type="datetime1">
              <a:rPr lang="de-DE" smtClean="0"/>
              <a:t>06.09.2023</a:t>
            </a:fld>
            <a:endParaRPr lang="de-DE"/>
          </a:p>
        </p:txBody>
      </p:sp>
      <p:grpSp>
        <p:nvGrpSpPr>
          <p:cNvPr id="13" name="Regieanweisungen"/>
          <p:cNvGrpSpPr/>
          <p:nvPr/>
        </p:nvGrpSpPr>
        <p:grpSpPr>
          <a:xfrm>
            <a:off x="406400" y="-468000"/>
            <a:ext cx="14521600" cy="7668001"/>
            <a:chOff x="304800" y="-468001"/>
            <a:chExt cx="108912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7"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8"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9" name="Logo HHN">
            <a:extLst>
              <a:ext uri="{FF2B5EF4-FFF2-40B4-BE49-F238E27FC236}">
                <a16:creationId xmlns:a16="http://schemas.microsoft.com/office/drawing/2014/main" id="{89C540CF-8626-4B8A-AECD-DE59103C5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8874" y="305319"/>
            <a:ext cx="2064615" cy="697187"/>
          </a:xfrm>
          <a:prstGeom prst="rect">
            <a:avLst/>
          </a:prstGeom>
        </p:spPr>
      </p:pic>
      <p:pic>
        <p:nvPicPr>
          <p:cNvPr id="21" name="Pfeil">
            <a:extLst>
              <a:ext uri="{FF2B5EF4-FFF2-40B4-BE49-F238E27FC236}">
                <a16:creationId xmlns:a16="http://schemas.microsoft.com/office/drawing/2014/main" id="{9B7553C5-A51D-4F5E-A635-F506117CD78D}"/>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406800" y="3943332"/>
            <a:ext cx="180000" cy="288000"/>
          </a:xfrm>
          <a:prstGeom prst="rect">
            <a:avLst/>
          </a:prstGeom>
        </p:spPr>
      </p:pic>
      <p:sp>
        <p:nvSpPr>
          <p:cNvPr id="23" name="Foliennummernplatzhalter 10">
            <a:extLst>
              <a:ext uri="{FF2B5EF4-FFF2-40B4-BE49-F238E27FC236}">
                <a16:creationId xmlns:a16="http://schemas.microsoft.com/office/drawing/2014/main" id="{24F3020E-5E4D-4241-944A-A34A6AA4C949}"/>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spTree>
    <p:extLst>
      <p:ext uri="{BB962C8B-B14F-4D97-AF65-F5344CB8AC3E}">
        <p14:creationId xmlns:p14="http://schemas.microsoft.com/office/powerpoint/2010/main" val="746149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Zwischentitel">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2" name="Titel 1"/>
          <p:cNvSpPr>
            <a:spLocks noGrp="1"/>
          </p:cNvSpPr>
          <p:nvPr>
            <p:ph type="ctrTitle" hasCustomPrompt="1"/>
          </p:nvPr>
        </p:nvSpPr>
        <p:spPr>
          <a:xfrm>
            <a:off x="1530728" y="2160001"/>
            <a:ext cx="10252761" cy="1531425"/>
          </a:xfrm>
        </p:spPr>
        <p:txBody>
          <a:bodyPr anchor="t" anchorCtr="0"/>
          <a:lstStyle>
            <a:lvl1pPr algn="l">
              <a:lnSpc>
                <a:spcPct val="100000"/>
              </a:lnSpc>
              <a:defRPr sz="4800" spc="200" baseline="0">
                <a:solidFill>
                  <a:schemeClr val="bg1"/>
                </a:solidFill>
              </a:defRPr>
            </a:lvl1pPr>
          </a:lstStyle>
          <a:p>
            <a:r>
              <a:rPr lang="de-DE"/>
              <a:t>ZWISCHENTITEL TRENNERSEITE</a:t>
            </a:r>
          </a:p>
        </p:txBody>
      </p:sp>
      <p:sp>
        <p:nvSpPr>
          <p:cNvPr id="3" name="Datumsplatzhalter 2"/>
          <p:cNvSpPr>
            <a:spLocks noGrp="1"/>
          </p:cNvSpPr>
          <p:nvPr>
            <p:ph type="dt" sz="half" idx="10"/>
          </p:nvPr>
        </p:nvSpPr>
        <p:spPr/>
        <p:txBody>
          <a:bodyPr/>
          <a:lstStyle/>
          <a:p>
            <a:fld id="{C02C0A7D-D1BF-4342-AD78-58AA7F90BC5B}" type="datetime1">
              <a:rPr lang="de-DE" smtClean="0"/>
              <a:t>06.09.2023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‹Nr.›</a:t>
            </a:fld>
            <a:endParaRPr lang="de-DE"/>
          </a:p>
        </p:txBody>
      </p:sp>
      <p:sp>
        <p:nvSpPr>
          <p:cNvPr id="13" name="Vertikaler Textplatzhalter 2"/>
          <p:cNvSpPr>
            <a:spLocks noGrp="1"/>
          </p:cNvSpPr>
          <p:nvPr>
            <p:ph type="body" orient="vert" idx="13" hasCustomPrompt="1"/>
          </p:nvPr>
        </p:nvSpPr>
        <p:spPr>
          <a:xfrm>
            <a:off x="1530728" y="3905249"/>
            <a:ext cx="10252761" cy="2338391"/>
          </a:xfrm>
        </p:spPr>
        <p:txBody>
          <a:bodyPr vert="horz"/>
          <a:lstStyle>
            <a:lvl1pPr marL="0" indent="0">
              <a:lnSpc>
                <a:spcPct val="108000"/>
              </a:lnSpc>
              <a:spcBef>
                <a:spcPts val="0"/>
              </a:spcBef>
              <a:spcAft>
                <a:spcPts val="0"/>
              </a:spcAft>
              <a:buFont typeface="Arial" panose="020B0604020202020204" pitchFamily="34" charset="0"/>
              <a:buNone/>
              <a:defRPr sz="1999" b="1">
                <a:solidFill>
                  <a:schemeClr val="bg1"/>
                </a:solidFill>
                <a:latin typeface="+mj-lt"/>
              </a:defRPr>
            </a:lvl1pPr>
            <a:lvl2pPr marL="0" indent="0">
              <a:lnSpc>
                <a:spcPct val="108000"/>
              </a:lnSpc>
              <a:spcBef>
                <a:spcPts val="0"/>
              </a:spcBef>
              <a:spcAft>
                <a:spcPts val="0"/>
              </a:spcAft>
              <a:buNone/>
              <a:defRPr sz="1999" b="1">
                <a:solidFill>
                  <a:schemeClr val="bg1"/>
                </a:solidFill>
                <a:latin typeface="+mj-lt"/>
              </a:defRPr>
            </a:lvl2pPr>
            <a:lvl3pPr marL="0" indent="0">
              <a:lnSpc>
                <a:spcPct val="108000"/>
              </a:lnSpc>
              <a:spcBef>
                <a:spcPts val="0"/>
              </a:spcBef>
              <a:spcAft>
                <a:spcPts val="0"/>
              </a:spcAft>
              <a:buFont typeface="Arial" panose="020B0604020202020204" pitchFamily="34" charset="0"/>
              <a:buNone/>
              <a:defRPr sz="1999" b="1">
                <a:solidFill>
                  <a:schemeClr val="bg1"/>
                </a:solidFill>
                <a:latin typeface="+mj-lt"/>
              </a:defRPr>
            </a:lvl3pPr>
            <a:lvl4pPr marL="0" indent="0">
              <a:lnSpc>
                <a:spcPct val="108000"/>
              </a:lnSpc>
              <a:spcBef>
                <a:spcPts val="0"/>
              </a:spcBef>
              <a:spcAft>
                <a:spcPts val="0"/>
              </a:spcAft>
              <a:buFont typeface="Arial" panose="020B0604020202020204" pitchFamily="34" charset="0"/>
              <a:buNone/>
              <a:defRPr sz="1999" b="1">
                <a:solidFill>
                  <a:schemeClr val="bg1"/>
                </a:solidFill>
                <a:latin typeface="+mj-lt"/>
              </a:defRPr>
            </a:lvl4pPr>
            <a:lvl5pPr marL="0" indent="0">
              <a:lnSpc>
                <a:spcPct val="108000"/>
              </a:lnSpc>
              <a:spcBef>
                <a:spcPts val="0"/>
              </a:spcBef>
              <a:spcAft>
                <a:spcPts val="0"/>
              </a:spcAft>
              <a:buNone/>
              <a:defRPr sz="1999" b="1">
                <a:solidFill>
                  <a:schemeClr val="bg1"/>
                </a:solidFill>
                <a:latin typeface="+mj-lt"/>
              </a:defRPr>
            </a:lvl5pPr>
            <a:lvl6pPr marL="0" indent="0">
              <a:lnSpc>
                <a:spcPct val="108000"/>
              </a:lnSpc>
              <a:spcBef>
                <a:spcPts val="0"/>
              </a:spcBef>
              <a:spcAft>
                <a:spcPts val="0"/>
              </a:spcAft>
              <a:buNone/>
              <a:defRPr sz="1999" b="1">
                <a:solidFill>
                  <a:schemeClr val="bg1"/>
                </a:solidFill>
                <a:latin typeface="+mj-lt"/>
              </a:defRPr>
            </a:lvl6pPr>
            <a:lvl7pPr marL="0" indent="0">
              <a:lnSpc>
                <a:spcPct val="108000"/>
              </a:lnSpc>
              <a:spcBef>
                <a:spcPts val="0"/>
              </a:spcBef>
              <a:spcAft>
                <a:spcPts val="0"/>
              </a:spcAft>
              <a:buFont typeface="Arial" panose="020B0604020202020204" pitchFamily="34" charset="0"/>
              <a:buNone/>
              <a:defRPr sz="1999" b="1">
                <a:solidFill>
                  <a:schemeClr val="bg1"/>
                </a:solidFill>
                <a:latin typeface="+mj-lt"/>
              </a:defRPr>
            </a:lvl7pPr>
            <a:lvl8pPr marL="0" indent="0">
              <a:lnSpc>
                <a:spcPct val="108000"/>
              </a:lnSpc>
              <a:spcBef>
                <a:spcPts val="0"/>
              </a:spcBef>
              <a:spcAft>
                <a:spcPts val="0"/>
              </a:spcAft>
              <a:buFont typeface="Arial" panose="020B0604020202020204" pitchFamily="34" charset="0"/>
              <a:buNone/>
              <a:defRPr sz="1999" b="1">
                <a:solidFill>
                  <a:schemeClr val="bg1"/>
                </a:solidFill>
                <a:latin typeface="+mj-lt"/>
              </a:defRPr>
            </a:lvl8pPr>
            <a:lvl9pPr marL="0" indent="0">
              <a:lnSpc>
                <a:spcPct val="108000"/>
              </a:lnSpc>
              <a:spcBef>
                <a:spcPts val="0"/>
              </a:spcBef>
              <a:spcAft>
                <a:spcPts val="0"/>
              </a:spcAft>
              <a:buFont typeface="Arial" panose="020B0604020202020204" pitchFamily="34" charset="0"/>
              <a:buNone/>
              <a:defRPr sz="1999" b="1">
                <a:solidFill>
                  <a:schemeClr val="bg1"/>
                </a:solidFill>
                <a:latin typeface="+mj-lt"/>
              </a:defRPr>
            </a:lvl9pPr>
          </a:lstStyle>
          <a:p>
            <a:pPr lvl="0"/>
            <a:r>
              <a:rPr lang="de-DE"/>
              <a:t>Zusatz Info</a:t>
            </a:r>
          </a:p>
        </p:txBody>
      </p:sp>
      <p:grpSp>
        <p:nvGrpSpPr>
          <p:cNvPr id="14" name="Regieanweisungen"/>
          <p:cNvGrpSpPr/>
          <p:nvPr/>
        </p:nvGrpSpPr>
        <p:grpSpPr>
          <a:xfrm>
            <a:off x="406400" y="-468000"/>
            <a:ext cx="14521600" cy="7668001"/>
            <a:chOff x="304800" y="-468001"/>
            <a:chExt cx="10891200" cy="7668001"/>
          </a:xfrm>
        </p:grpSpPr>
        <p:sp>
          <p:nvSpPr>
            <p:cNvPr id="15"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6"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7"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9"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04368BE0-163A-441F-AAC7-4D3A9B154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3" name="Pfeil">
            <a:extLst>
              <a:ext uri="{FF2B5EF4-FFF2-40B4-BE49-F238E27FC236}">
                <a16:creationId xmlns:a16="http://schemas.microsoft.com/office/drawing/2014/main" id="{BDD3B1C6-5D65-4396-8DAA-35F5FC78C81C}"/>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1206000" y="2376000"/>
            <a:ext cx="180000" cy="288000"/>
          </a:xfrm>
          <a:prstGeom prst="rect">
            <a:avLst/>
          </a:prstGeom>
        </p:spPr>
      </p:pic>
      <p:pic>
        <p:nvPicPr>
          <p:cNvPr id="6" name="Grafik 5" descr="Ein Bild, das Text, Schrift, Logo, Grafiken enthält.&#10;&#10;Automatisch generierte Beschreibung">
            <a:extLst>
              <a:ext uri="{FF2B5EF4-FFF2-40B4-BE49-F238E27FC236}">
                <a16:creationId xmlns:a16="http://schemas.microsoft.com/office/drawing/2014/main" id="{CA5FA7BA-C11A-3B10-1D9F-C2DA1DD4BA1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1447024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line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31E027BB-8D0C-4D75-A4F2-6F3929E6B54F}" type="datetime1">
              <a:rPr lang="de-DE" smtClean="0"/>
              <a:t>06.09.2023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Inhaltsplatzhalter 2">
            <a:extLst>
              <a:ext uri="{FF2B5EF4-FFF2-40B4-BE49-F238E27FC236}">
                <a16:creationId xmlns:a16="http://schemas.microsoft.com/office/drawing/2014/main" id="{0B166E63-50B0-4138-AD32-6428E7F6058D}"/>
              </a:ext>
            </a:extLst>
          </p:cNvPr>
          <p:cNvSpPr>
            <a:spLocks noGrp="1"/>
          </p:cNvSpPr>
          <p:nvPr>
            <p:ph idx="13" hasCustomPrompt="1"/>
          </p:nvPr>
        </p:nvSpPr>
        <p:spPr>
          <a:xfrm>
            <a:off x="406405" y="2033591"/>
            <a:ext cx="11377084" cy="421004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Tree>
    <p:extLst>
      <p:ext uri="{BB962C8B-B14F-4D97-AF65-F5344CB8AC3E}">
        <p14:creationId xmlns:p14="http://schemas.microsoft.com/office/powerpoint/2010/main" val="381095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line // Inhalt // 3 Bilder">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8AF37B3A-7A49-4825-9E5A-F5016BE8E4AF}" type="datetime1">
              <a:rPr lang="de-DE" smtClean="0"/>
              <a:t>06.09.2023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1"/>
            <a:ext cx="11377084" cy="223188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p:txBody>
      </p:sp>
      <p:sp>
        <p:nvSpPr>
          <p:cNvPr id="15" name="Bildplatzhalter 2"/>
          <p:cNvSpPr>
            <a:spLocks noGrp="1"/>
          </p:cNvSpPr>
          <p:nvPr>
            <p:ph type="pic" idx="1" hasCustomPrompt="1"/>
          </p:nvPr>
        </p:nvSpPr>
        <p:spPr>
          <a:xfrm>
            <a:off x="406400"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6" name="Bildplatzhalter 2"/>
          <p:cNvSpPr>
            <a:spLocks noGrp="1"/>
          </p:cNvSpPr>
          <p:nvPr>
            <p:ph type="pic" idx="14" hasCustomPrompt="1"/>
          </p:nvPr>
        </p:nvSpPr>
        <p:spPr>
          <a:xfrm>
            <a:off x="4265901"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7" name="Bildplatzhalter 2"/>
          <p:cNvSpPr>
            <a:spLocks noGrp="1"/>
          </p:cNvSpPr>
          <p:nvPr>
            <p:ph type="pic" idx="15" hasCustomPrompt="1"/>
          </p:nvPr>
        </p:nvSpPr>
        <p:spPr>
          <a:xfrm>
            <a:off x="8125404"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Tree>
    <p:extLst>
      <p:ext uri="{BB962C8B-B14F-4D97-AF65-F5344CB8AC3E}">
        <p14:creationId xmlns:p14="http://schemas.microsoft.com/office/powerpoint/2010/main" val="2627236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 Inhalt // Bild">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657BB31E-DB80-4CFF-9E7C-1CCD9120644B}" type="datetime1">
              <a:rPr lang="de-DE" smtClean="0"/>
              <a:t>06.09.2023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2"/>
            <a:ext cx="7128933" cy="4209936"/>
          </a:xfrm>
        </p:spPr>
        <p:txBody>
          <a:bodyPr vert="horz"/>
          <a:lstStyle>
            <a:lvl3pPr>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sp>
        <p:nvSpPr>
          <p:cNvPr id="17" name="Bildplatzhalter 2"/>
          <p:cNvSpPr>
            <a:spLocks noGrp="1"/>
          </p:cNvSpPr>
          <p:nvPr>
            <p:ph type="pic" idx="15" hasCustomPrompt="1"/>
          </p:nvPr>
        </p:nvSpPr>
        <p:spPr>
          <a:xfrm>
            <a:off x="7920568" y="2097883"/>
            <a:ext cx="3862917" cy="3960020"/>
          </a:xfrm>
          <a:noFill/>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Tree>
    <p:extLst>
      <p:ext uri="{BB962C8B-B14F-4D97-AF65-F5344CB8AC3E}">
        <p14:creationId xmlns:p14="http://schemas.microsoft.com/office/powerpoint/2010/main" val="3077598669"/>
      </p:ext>
    </p:extLst>
  </p:cSld>
  <p:clrMapOvr>
    <a:masterClrMapping/>
  </p:clrMapOvr>
  <p:extLst>
    <p:ext uri="{DCECCB84-F9BA-43D5-87BE-67443E8EF086}">
      <p15:sldGuideLst xmlns:p15="http://schemas.microsoft.com/office/powerpoint/2012/main">
        <p15:guide id="1" pos="4747">
          <p15:clr>
            <a:srgbClr val="FBAE40"/>
          </p15:clr>
        </p15:guide>
        <p15:guide id="2" pos="4989">
          <p15:clr>
            <a:srgbClr val="FBAE40"/>
          </p15:clr>
        </p15:guide>
        <p15:guide id="3" orient="horz" pos="38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Zitat">
    <p:spTree>
      <p:nvGrpSpPr>
        <p:cNvPr id="1" name=""/>
        <p:cNvGrpSpPr/>
        <p:nvPr/>
      </p:nvGrpSpPr>
      <p:grpSpPr>
        <a:xfrm>
          <a:off x="0" y="0"/>
          <a:ext cx="0" cy="0"/>
          <a:chOff x="0" y="0"/>
          <a:chExt cx="0" cy="0"/>
        </a:xfrm>
      </p:grpSpPr>
      <p:sp>
        <p:nvSpPr>
          <p:cNvPr id="17" name="Bildplatzhalter 2"/>
          <p:cNvSpPr>
            <a:spLocks noGrp="1"/>
          </p:cNvSpPr>
          <p:nvPr>
            <p:ph type="pic" idx="15" hasCustomPrompt="1"/>
          </p:nvPr>
        </p:nvSpPr>
        <p:spPr>
          <a:xfrm>
            <a:off x="5" y="971550"/>
            <a:ext cx="12191999" cy="5886450"/>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 &gt;&gt; Menü &gt; Einfügen &gt; Bilder</a:t>
            </a:r>
          </a:p>
        </p:txBody>
      </p:sp>
      <p:sp>
        <p:nvSpPr>
          <p:cNvPr id="7" name="Datumsplatzhalter 6"/>
          <p:cNvSpPr>
            <a:spLocks noGrp="1"/>
          </p:cNvSpPr>
          <p:nvPr>
            <p:ph type="dt" sz="half" idx="10"/>
          </p:nvPr>
        </p:nvSpPr>
        <p:spPr/>
        <p:txBody>
          <a:bodyPr/>
          <a:lstStyle/>
          <a:p>
            <a:fld id="{605EC607-1163-439E-89CC-949516D1A4EA}" type="datetime1">
              <a:rPr lang="de-DE" smtClean="0"/>
              <a:t>06.09.2023</a:t>
            </a:fld>
            <a:endParaRPr lang="de-DE"/>
          </a:p>
        </p:txBody>
      </p:sp>
      <p:sp>
        <p:nvSpPr>
          <p:cNvPr id="11" name="Vertikaler Textplatzhalter 2"/>
          <p:cNvSpPr>
            <a:spLocks noGrp="1"/>
          </p:cNvSpPr>
          <p:nvPr>
            <p:ph type="body" orient="vert" idx="13" hasCustomPrompt="1"/>
          </p:nvPr>
        </p:nvSpPr>
        <p:spPr>
          <a:xfrm>
            <a:off x="0" y="971552"/>
            <a:ext cx="12192000" cy="5886449"/>
          </a:xfrm>
          <a:blipFill>
            <a:blip r:embed="rId2"/>
            <a:stretch>
              <a:fillRect/>
            </a:stretch>
          </a:blipFill>
        </p:spPr>
        <p:txBody>
          <a:bodyPr vert="horz" lIns="1954800" tIns="1389600" rIns="1501200"/>
          <a:lstStyle>
            <a:lvl1pPr>
              <a:lnSpc>
                <a:spcPct val="108000"/>
              </a:lnSpc>
              <a:spcAft>
                <a:spcPts val="0"/>
              </a:spcAft>
              <a:defRPr sz="3300" b="1">
                <a:solidFill>
                  <a:schemeClr val="bg1"/>
                </a:solidFill>
                <a:latin typeface="+mj-lt"/>
              </a:defRPr>
            </a:lvl1pPr>
            <a:lvl2pPr marL="0" indent="0">
              <a:lnSpc>
                <a:spcPct val="144000"/>
              </a:lnSpc>
              <a:spcBef>
                <a:spcPts val="2800"/>
              </a:spcBef>
              <a:spcAft>
                <a:spcPts val="0"/>
              </a:spcAft>
              <a:buNone/>
              <a:defRPr sz="1500" b="1">
                <a:solidFill>
                  <a:schemeClr val="bg1"/>
                </a:solidFill>
                <a:latin typeface="+mj-lt"/>
              </a:defRPr>
            </a:lvl2pPr>
            <a:lvl3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3pPr>
            <a:lvl4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4pPr>
            <a:lvl5pPr marL="0" indent="0">
              <a:lnSpc>
                <a:spcPct val="144000"/>
              </a:lnSpc>
              <a:spcBef>
                <a:spcPts val="2800"/>
              </a:spcBef>
              <a:spcAft>
                <a:spcPts val="0"/>
              </a:spcAft>
              <a:buNone/>
              <a:defRPr sz="1500" b="1">
                <a:solidFill>
                  <a:schemeClr val="bg1"/>
                </a:solidFill>
                <a:latin typeface="+mj-lt"/>
              </a:defRPr>
            </a:lvl5pPr>
            <a:lvl6pPr marL="0" indent="0">
              <a:lnSpc>
                <a:spcPct val="144000"/>
              </a:lnSpc>
              <a:spcBef>
                <a:spcPts val="2800"/>
              </a:spcBef>
              <a:spcAft>
                <a:spcPts val="0"/>
              </a:spcAft>
              <a:buNone/>
              <a:defRPr sz="1500" b="1">
                <a:solidFill>
                  <a:schemeClr val="bg1"/>
                </a:solidFill>
                <a:latin typeface="+mj-lt"/>
              </a:defRPr>
            </a:lvl6pPr>
            <a:lvl7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7pPr>
            <a:lvl8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8pPr>
            <a:lvl9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9pPr>
          </a:lstStyle>
          <a:p>
            <a:pPr lvl="0"/>
            <a:r>
              <a:rPr lang="de-DE"/>
              <a:t>Zitat auf erster Ebene // für Autor &gt;&gt; Menü &gt; Start &gt; Absatz &gt; Listenebne erhöhen </a:t>
            </a:r>
          </a:p>
          <a:p>
            <a:pPr lvl="1"/>
            <a:r>
              <a:rPr lang="de-DE"/>
              <a:t>Zweite Ebene</a:t>
            </a:r>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9" name="Foliennummernplatzhalter 8"/>
          <p:cNvSpPr>
            <a:spLocks noGrp="1"/>
          </p:cNvSpPr>
          <p:nvPr>
            <p:ph type="sldNum" sz="quarter" idx="12"/>
          </p:nvPr>
        </p:nvSpPr>
        <p:spPr>
          <a:xfrm>
            <a:off x="9883778" y="6515213"/>
            <a:ext cx="1899711" cy="216000"/>
          </a:xfrm>
        </p:spPr>
        <p:txBody>
          <a:bodyPr/>
          <a:lstStyle>
            <a:lvl1pPr>
              <a:defRPr>
                <a:solidFill>
                  <a:schemeClr val="bg1"/>
                </a:solidFill>
              </a:defRPr>
            </a:lvl1pPr>
          </a:lstStyle>
          <a:p>
            <a:fld id="{38C8B667-3734-4FD9-9F7F-A4B0DFB430C1}" type="slidenum">
              <a:rPr lang="de-DE" smtClean="0"/>
              <a:t>‹Nr.›</a:t>
            </a:fld>
            <a:endParaRPr lang="de-DE"/>
          </a:p>
        </p:txBody>
      </p:sp>
      <p:grpSp>
        <p:nvGrpSpPr>
          <p:cNvPr id="13" name="Regieanweisungen"/>
          <p:cNvGrpSpPr/>
          <p:nvPr/>
        </p:nvGrpSpPr>
        <p:grpSpPr>
          <a:xfrm>
            <a:off x="-2352000" y="-468000"/>
            <a:ext cx="17280000" cy="7668001"/>
            <a:chOff x="-1764000" y="-468001"/>
            <a:chExt cx="129600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Text // Listenebene erhöhen"/>
            <p:cNvSpPr txBox="1"/>
            <p:nvPr userDrawn="1"/>
          </p:nvSpPr>
          <p:spPr>
            <a:xfrm>
              <a:off x="-1764000" y="3042062"/>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9" name="Text // Listenebene verringern"/>
            <p:cNvSpPr txBox="1"/>
            <p:nvPr userDrawn="1"/>
          </p:nvSpPr>
          <p:spPr>
            <a:xfrm>
              <a:off x="-1764000" y="3438062"/>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20"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21" name="Bild // Listenebene verringern"/>
            <p:cNvPicPr>
              <a:picLocks noChangeAspect="1"/>
            </p:cNvPicPr>
            <p:nvPr userDrawn="1"/>
          </p:nvPicPr>
          <p:blipFill>
            <a:blip r:embed="rId3"/>
            <a:stretch>
              <a:fillRect/>
            </a:stretch>
          </p:blipFill>
          <p:spPr>
            <a:xfrm>
              <a:off x="-792000" y="3438062"/>
              <a:ext cx="622082" cy="288000"/>
            </a:xfrm>
            <a:prstGeom prst="rect">
              <a:avLst/>
            </a:prstGeom>
            <a:noFill/>
            <a:ln>
              <a:noFill/>
            </a:ln>
          </p:spPr>
        </p:pic>
        <p:pic>
          <p:nvPicPr>
            <p:cNvPr id="22" name="Bild // Listenebene erhöhen"/>
            <p:cNvPicPr>
              <a:picLocks noChangeAspect="1"/>
            </p:cNvPicPr>
            <p:nvPr userDrawn="1"/>
          </p:nvPicPr>
          <p:blipFill>
            <a:blip r:embed="rId4"/>
            <a:stretch>
              <a:fillRect/>
            </a:stretch>
          </p:blipFill>
          <p:spPr>
            <a:xfrm>
              <a:off x="-792000" y="3042062"/>
              <a:ext cx="622082" cy="288000"/>
            </a:xfrm>
            <a:prstGeom prst="rect">
              <a:avLst/>
            </a:prstGeom>
            <a:noFill/>
            <a:ln>
              <a:noFill/>
            </a:ln>
          </p:spPr>
        </p:pic>
        <p:sp>
          <p:nvSpPr>
            <p:cNvPr id="23"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4"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6" name="Logo HHN">
            <a:extLst>
              <a:ext uri="{FF2B5EF4-FFF2-40B4-BE49-F238E27FC236}">
                <a16:creationId xmlns:a16="http://schemas.microsoft.com/office/drawing/2014/main" id="{CD8A692E-F6AC-4E01-99E6-965C59B26C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
        <p:nvSpPr>
          <p:cNvPr id="28" name="Titel 9">
            <a:extLst>
              <a:ext uri="{FF2B5EF4-FFF2-40B4-BE49-F238E27FC236}">
                <a16:creationId xmlns:a16="http://schemas.microsoft.com/office/drawing/2014/main" id="{806AA2DC-065A-4166-A62B-2A250A3B3560}"/>
              </a:ext>
            </a:extLst>
          </p:cNvPr>
          <p:cNvSpPr>
            <a:spLocks noGrp="1"/>
          </p:cNvSpPr>
          <p:nvPr>
            <p:ph type="title" hasCustomPrompt="1"/>
          </p:nvPr>
        </p:nvSpPr>
        <p:spPr>
          <a:xfrm>
            <a:off x="0" y="1684080"/>
            <a:ext cx="1321200" cy="1119600"/>
          </a:xfrm>
          <a:blipFill>
            <a:blip r:embed="rId6"/>
            <a:stretch>
              <a:fillRect/>
            </a:stretch>
          </a:blipFill>
        </p:spPr>
        <p:txBody>
          <a:bodyPr wrap="none" rIns="1454400" anchor="t" anchorCtr="0"/>
          <a:lstStyle>
            <a:lvl1pPr algn="r">
              <a:defRPr sz="1000" baseline="0"/>
            </a:lvl1pPr>
          </a:lstStyle>
          <a:p>
            <a:r>
              <a:rPr lang="pt-BR"/>
              <a:t>Bitte nicht</a:t>
            </a:r>
            <a:br>
              <a:rPr lang="pt-BR"/>
            </a:br>
            <a:r>
              <a:rPr lang="pt-BR"/>
              <a:t>verschieben</a:t>
            </a:r>
            <a:endParaRPr lang="de-DE"/>
          </a:p>
        </p:txBody>
      </p:sp>
    </p:spTree>
    <p:extLst>
      <p:ext uri="{BB962C8B-B14F-4D97-AF65-F5344CB8AC3E}">
        <p14:creationId xmlns:p14="http://schemas.microsoft.com/office/powerpoint/2010/main" val="317048322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5.xml"/><Relationship Id="rId5" Type="http://schemas.openxmlformats.org/officeDocument/2006/relationships/image" Target="../media/image3.emf"/><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16"/>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17"/>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Headerlinie"/>
          <p:cNvCxnSpPr/>
          <p:nvPr/>
        </p:nvCxnSpPr>
        <p:spPr>
          <a:xfrm>
            <a:off x="406400" y="180000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06405" y="898525"/>
            <a:ext cx="11377084" cy="863600"/>
          </a:xfrm>
          <a:prstGeom prst="rect">
            <a:avLst/>
          </a:prstGeom>
        </p:spPr>
        <p:txBody>
          <a:bodyPr vert="horz" lIns="0" tIns="0" rIns="0" bIns="0" rtlCol="0" anchor="t" anchorCtr="0">
            <a:noAutofit/>
          </a:bodyPr>
          <a:lstStyle/>
          <a:p>
            <a:r>
              <a:rPr lang="pt-BR"/>
              <a:t>Headline einfügen</a:t>
            </a:r>
            <a:br>
              <a:rPr lang="pt-BR"/>
            </a:br>
            <a:r>
              <a:rPr lang="pt-BR"/>
              <a:t>über zwei Zeilen</a:t>
            </a:r>
            <a:endParaRPr lang="de-DE"/>
          </a:p>
        </p:txBody>
      </p:sp>
      <p:sp>
        <p:nvSpPr>
          <p:cNvPr id="3" name="Textplatzhalter 2"/>
          <p:cNvSpPr>
            <a:spLocks noGrp="1"/>
          </p:cNvSpPr>
          <p:nvPr>
            <p:ph type="body" idx="1"/>
          </p:nvPr>
        </p:nvSpPr>
        <p:spPr>
          <a:xfrm>
            <a:off x="406402" y="2033591"/>
            <a:ext cx="11377084" cy="4210049"/>
          </a:xfrm>
          <a:prstGeom prst="rect">
            <a:avLst/>
          </a:prstGeom>
        </p:spPr>
        <p:txBody>
          <a:bodyPr vert="horz" lIns="0" tIns="0" rIns="0" bIns="0" rtlCol="0" anchor="t" anchorCtr="0">
            <a:noAutofit/>
          </a:body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A0BDD74B-392D-490A-8337-384A85A32CAA}" type="datetime1">
              <a:rPr lang="de-DE" smtClean="0"/>
              <a:t>06.09.2023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gemeinsam – Einführung in die KI 1</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fld id="{38C8B667-3734-4FD9-9F7F-A4B0DFB430C1}" type="slidenum">
              <a:rPr lang="de-DE" smtClean="0"/>
              <a:t>‹Nr.›</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5" name="Grafik 24" descr="Ein Bild, das Text, Schrift, Logo, Grafiken enthält.&#10;&#10;Automatisch generierte Beschreibung">
            <a:extLst>
              <a:ext uri="{FF2B5EF4-FFF2-40B4-BE49-F238E27FC236}">
                <a16:creationId xmlns:a16="http://schemas.microsoft.com/office/drawing/2014/main" id="{9D98C100-1EAE-4E5F-6F11-1DBC4FEA9080}"/>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34764139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3"/>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4"/>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06AFC966-0C13-4D96-9DC0-9FC9BF89F052}" type="datetime1">
              <a:rPr lang="de-DE" smtClean="0"/>
              <a:t>06.09.2023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gemeinsam – Einführung in die KI 1</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r>
              <a:rPr lang="de-DE"/>
              <a:t>|  </a:t>
            </a:r>
            <a:fld id="{E6B5151A-17C4-4431-8407-112C0160A8B6}" type="slidenum">
              <a:rPr lang="de-DE" smtClean="0"/>
              <a:pPr/>
              <a:t>‹Nr.›</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Tree>
    <p:extLst>
      <p:ext uri="{BB962C8B-B14F-4D97-AF65-F5344CB8AC3E}">
        <p14:creationId xmlns:p14="http://schemas.microsoft.com/office/powerpoint/2010/main" val="1935709651"/>
      </p:ext>
    </p:extLst>
  </p:cSld>
  <p:clrMap bg1="lt1" tx1="dk1" bg2="lt2" tx2="dk2" accent1="accent1" accent2="accent2" accent3="accent3" accent4="accent4" accent5="accent5" accent6="accent6" hlink="hlink" folHlink="folHlink"/>
  <p:sldLayoutIdLst>
    <p:sldLayoutId id="2147483694" r:id="rId1"/>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6.xml"/><Relationship Id="rId1" Type="http://schemas.openxmlformats.org/officeDocument/2006/relationships/video" Target="https://www.youtube.com/embed/P18EdAKuC1U?feature=oembed" TargetMode="Externa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38.png"/><Relationship Id="rId3" Type="http://schemas.microsoft.com/office/2007/relationships/media" Target="../media/media2.mp4"/><Relationship Id="rId7" Type="http://schemas.openxmlformats.org/officeDocument/2006/relationships/diagramData" Target="../diagrams/data4.xml"/><Relationship Id="rId12" Type="http://schemas.openxmlformats.org/officeDocument/2006/relationships/image" Target="../media/image37.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6.xml"/><Relationship Id="rId11" Type="http://schemas.microsoft.com/office/2007/relationships/diagramDrawing" Target="../diagrams/drawing4.xml"/><Relationship Id="rId5" Type="http://schemas.openxmlformats.org/officeDocument/2006/relationships/slideLayout" Target="../slideLayouts/slideLayout6.xml"/><Relationship Id="rId10" Type="http://schemas.openxmlformats.org/officeDocument/2006/relationships/diagramColors" Target="../diagrams/colors4.xml"/><Relationship Id="rId4" Type="http://schemas.openxmlformats.org/officeDocument/2006/relationships/video" Target="../media/media2.mp4"/><Relationship Id="rId9" Type="http://schemas.openxmlformats.org/officeDocument/2006/relationships/diagramQuickStyle" Target="../diagrams/quickStyle4.xml"/><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6.xml"/><Relationship Id="rId1" Type="http://schemas.openxmlformats.org/officeDocument/2006/relationships/video" Target="https://www.youtube.com/embed/sDt5bTQBJis?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video" Target="https://www.youtube.com/embed/Ki2iHgKxRBo?list=PLAwxTw4SYaPl0N6-e1GvyLp5-MUMUjOKo" TargetMode="External"/><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slideLayout" Target="../slideLayouts/slideLayout10.xml"/><Relationship Id="rId1" Type="http://schemas.openxmlformats.org/officeDocument/2006/relationships/video" Target="https://www.youtube.com/embed/JzvwmA-i50c?feature=oembed" TargetMode="Externa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4.svg"/><Relationship Id="rId9"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video" Target="https://www.youtube.com/embed/1qtfILYSDJY?list=PLAwxTw4SYaPl0N6-e1GvyLp5-MUMUjOKo" TargetMode="External"/><Relationship Id="rId4" Type="http://schemas.openxmlformats.org/officeDocument/2006/relationships/image" Target="../media/image52.jpe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67.svg"/><Relationship Id="rId3" Type="http://schemas.openxmlformats.org/officeDocument/2006/relationships/image" Target="../media/image43.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66.png"/><Relationship Id="rId2" Type="http://schemas.openxmlformats.org/officeDocument/2006/relationships/notesSlide" Target="../notesSlides/notesSlide22.xml"/><Relationship Id="rId16" Type="http://schemas.openxmlformats.org/officeDocument/2006/relationships/image" Target="../media/image65.svg"/><Relationship Id="rId20" Type="http://schemas.openxmlformats.org/officeDocument/2006/relationships/image" Target="../media/image69.svg"/><Relationship Id="rId1" Type="http://schemas.openxmlformats.org/officeDocument/2006/relationships/slideLayout" Target="../slideLayouts/slideLayout6.xml"/><Relationship Id="rId6" Type="http://schemas.openxmlformats.org/officeDocument/2006/relationships/image" Target="../media/image55.svg"/><Relationship Id="rId11" Type="http://schemas.openxmlformats.org/officeDocument/2006/relationships/image" Target="../media/image60.png"/><Relationship Id="rId24" Type="http://schemas.openxmlformats.org/officeDocument/2006/relationships/image" Target="../media/image73.sv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svg"/><Relationship Id="rId19" Type="http://schemas.openxmlformats.org/officeDocument/2006/relationships/image" Target="../media/image68.png"/><Relationship Id="rId4" Type="http://schemas.openxmlformats.org/officeDocument/2006/relationships/image" Target="../media/image44.svg"/><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71.sv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video" Target="https://www.youtube.com/embed/kopoLzvh5jY?feature=oembed" TargetMode="External"/><Relationship Id="rId4" Type="http://schemas.openxmlformats.org/officeDocument/2006/relationships/image" Target="../media/image74.jpeg"/></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44.sv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https://vimeo.com/483973292?embedded=true&amp;source=vimeo_logo&amp;owner=77320913"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84.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hyperlink" Target="https://quickdraw.withgoogle.com/" TargetMode="External"/><Relationship Id="rId2" Type="http://schemas.openxmlformats.org/officeDocument/2006/relationships/notesSlide" Target="../notesSlides/notesSlide30.xml"/><Relationship Id="rId1" Type="http://schemas.openxmlformats.org/officeDocument/2006/relationships/slideLayout" Target="../slideLayouts/slideLayout10.xml"/><Relationship Id="rId5" Type="http://schemas.openxmlformats.org/officeDocument/2006/relationships/image" Target="../media/image87.png"/><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ideo" Target="https://www.youtube.com/embed/sNuB8-GPcAU?feature=oembed" TargetMode="External"/><Relationship Id="rId4" Type="http://schemas.openxmlformats.org/officeDocument/2006/relationships/image" Target="../media/image88.jpeg"/></Relationships>
</file>

<file path=ppt/slides/_rels/slide3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42.png"/></Relationships>
</file>

<file path=ppt/slides/_rels/slide43.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diagramData" Target="../diagrams/data10.xml"/><Relationship Id="rId3" Type="http://schemas.openxmlformats.org/officeDocument/2006/relationships/image" Target="../media/image90.png"/><Relationship Id="rId7" Type="http://schemas.openxmlformats.org/officeDocument/2006/relationships/image" Target="../media/image33.png"/><Relationship Id="rId12" Type="http://schemas.microsoft.com/office/2007/relationships/diagramDrawing" Target="../diagrams/drawing9.xml"/><Relationship Id="rId17" Type="http://schemas.microsoft.com/office/2007/relationships/diagramDrawing" Target="../diagrams/drawing10.xml"/><Relationship Id="rId2" Type="http://schemas.openxmlformats.org/officeDocument/2006/relationships/notesSlide" Target="../notesSlides/notesSlide34.xml"/><Relationship Id="rId16" Type="http://schemas.openxmlformats.org/officeDocument/2006/relationships/diagramColors" Target="../diagrams/colors10.xml"/><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diagramColors" Target="../diagrams/colors9.xml"/><Relationship Id="rId5" Type="http://schemas.openxmlformats.org/officeDocument/2006/relationships/image" Target="../media/image37.jpeg"/><Relationship Id="rId15" Type="http://schemas.openxmlformats.org/officeDocument/2006/relationships/diagramQuickStyle" Target="../diagrams/quickStyle10.xml"/><Relationship Id="rId10" Type="http://schemas.openxmlformats.org/officeDocument/2006/relationships/diagramQuickStyle" Target="../diagrams/quickStyle9.xml"/><Relationship Id="rId4" Type="http://schemas.openxmlformats.org/officeDocument/2006/relationships/image" Target="../media/image35.jpeg"/><Relationship Id="rId9" Type="http://schemas.openxmlformats.org/officeDocument/2006/relationships/diagramLayout" Target="../diagrams/layout9.xml"/><Relationship Id="rId14" Type="http://schemas.openxmlformats.org/officeDocument/2006/relationships/diagramLayout" Target="../diagrams/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4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4.svg"/><Relationship Id="rId9" Type="http://schemas.openxmlformats.org/officeDocument/2006/relationships/image" Target="../media/image50.png"/></Relationships>
</file>

<file path=ppt/slides/_rels/slide4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4.svg"/><Relationship Id="rId9" Type="http://schemas.openxmlformats.org/officeDocument/2006/relationships/image" Target="../media/image50.png"/></Relationships>
</file>

<file path=ppt/slides/_rels/slide47.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4.svg"/><Relationship Id="rId9" Type="http://schemas.openxmlformats.org/officeDocument/2006/relationships/image" Target="../media/image50.png"/></Relationships>
</file>

<file path=ppt/slides/_rels/slide48.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8.png"/><Relationship Id="rId3" Type="http://schemas.openxmlformats.org/officeDocument/2006/relationships/image" Target="../media/image43.png"/><Relationship Id="rId7" Type="http://schemas.openxmlformats.org/officeDocument/2006/relationships/image" Target="../media/image58.png"/><Relationship Id="rId12" Type="http://schemas.openxmlformats.org/officeDocument/2006/relationships/image" Target="../media/image65.svg"/><Relationship Id="rId2" Type="http://schemas.openxmlformats.org/officeDocument/2006/relationships/notesSlide" Target="../notesSlides/notesSlide39.xml"/><Relationship Id="rId16" Type="http://schemas.openxmlformats.org/officeDocument/2006/relationships/image" Target="../media/image71.svg"/><Relationship Id="rId1" Type="http://schemas.openxmlformats.org/officeDocument/2006/relationships/slideLayout" Target="../slideLayouts/slideLayout6.xml"/><Relationship Id="rId6" Type="http://schemas.openxmlformats.org/officeDocument/2006/relationships/image" Target="../media/image57.svg"/><Relationship Id="rId11" Type="http://schemas.openxmlformats.org/officeDocument/2006/relationships/image" Target="../media/image64.png"/><Relationship Id="rId5" Type="http://schemas.openxmlformats.org/officeDocument/2006/relationships/image" Target="../media/image56.png"/><Relationship Id="rId15" Type="http://schemas.openxmlformats.org/officeDocument/2006/relationships/image" Target="../media/image70.png"/><Relationship Id="rId10" Type="http://schemas.openxmlformats.org/officeDocument/2006/relationships/image" Target="../media/image63.svg"/><Relationship Id="rId4" Type="http://schemas.openxmlformats.org/officeDocument/2006/relationships/image" Target="../media/image44.svg"/><Relationship Id="rId9" Type="http://schemas.openxmlformats.org/officeDocument/2006/relationships/image" Target="../media/image62.png"/><Relationship Id="rId14" Type="http://schemas.openxmlformats.org/officeDocument/2006/relationships/image" Target="../media/image69.svg"/></Relationships>
</file>

<file path=ppt/slides/_rels/slide49.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67.svg"/><Relationship Id="rId3" Type="http://schemas.openxmlformats.org/officeDocument/2006/relationships/image" Target="../media/image43.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66.png"/><Relationship Id="rId2" Type="http://schemas.openxmlformats.org/officeDocument/2006/relationships/notesSlide" Target="../notesSlides/notesSlide40.xml"/><Relationship Id="rId16" Type="http://schemas.openxmlformats.org/officeDocument/2006/relationships/image" Target="../media/image65.svg"/><Relationship Id="rId20" Type="http://schemas.openxmlformats.org/officeDocument/2006/relationships/image" Target="../media/image69.svg"/><Relationship Id="rId1" Type="http://schemas.openxmlformats.org/officeDocument/2006/relationships/slideLayout" Target="../slideLayouts/slideLayout6.xml"/><Relationship Id="rId6" Type="http://schemas.openxmlformats.org/officeDocument/2006/relationships/image" Target="../media/image55.svg"/><Relationship Id="rId11" Type="http://schemas.openxmlformats.org/officeDocument/2006/relationships/image" Target="../media/image60.png"/><Relationship Id="rId24" Type="http://schemas.openxmlformats.org/officeDocument/2006/relationships/image" Target="../media/image73.sv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svg"/><Relationship Id="rId19" Type="http://schemas.openxmlformats.org/officeDocument/2006/relationships/image" Target="../media/image68.png"/><Relationship Id="rId4" Type="http://schemas.openxmlformats.org/officeDocument/2006/relationships/image" Target="../media/image44.svg"/><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71.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2.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3.pn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4.png"/><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5.jpeg"/><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Ein Roboter mit Gesicht">
            <a:extLst>
              <a:ext uri="{FF2B5EF4-FFF2-40B4-BE49-F238E27FC236}">
                <a16:creationId xmlns:a16="http://schemas.microsoft.com/office/drawing/2014/main" id="{B5A32658-6C3F-14BC-A00F-1B711F34F940}"/>
              </a:ext>
            </a:extLst>
          </p:cNvPr>
          <p:cNvPicPr>
            <a:picLocks noChangeAspect="1"/>
          </p:cNvPicPr>
          <p:nvPr/>
        </p:nvPicPr>
        <p:blipFill rotWithShape="1">
          <a:blip r:embed="rId2"/>
          <a:srcRect t="24979" b="9284"/>
          <a:stretch/>
        </p:blipFill>
        <p:spPr>
          <a:xfrm>
            <a:off x="20" y="1247779"/>
            <a:ext cx="12191980" cy="5610225"/>
          </a:xfrm>
          <a:prstGeom prst="rect">
            <a:avLst/>
          </a:prstGeom>
          <a:noFill/>
        </p:spPr>
      </p:pic>
      <p:sp>
        <p:nvSpPr>
          <p:cNvPr id="3" name="Titel 2">
            <a:extLst>
              <a:ext uri="{FF2B5EF4-FFF2-40B4-BE49-F238E27FC236}">
                <a16:creationId xmlns:a16="http://schemas.microsoft.com/office/drawing/2014/main" id="{959B8427-2E56-0C2E-728F-5C132FC1F989}"/>
              </a:ext>
            </a:extLst>
          </p:cNvPr>
          <p:cNvSpPr>
            <a:spLocks noGrp="1"/>
          </p:cNvSpPr>
          <p:nvPr>
            <p:ph type="ctrTitle"/>
          </p:nvPr>
        </p:nvSpPr>
        <p:spPr/>
        <p:txBody>
          <a:bodyPr anchor="t">
            <a:normAutofit/>
          </a:bodyPr>
          <a:lstStyle/>
          <a:p>
            <a:r>
              <a:rPr lang="de-DE" dirty="0"/>
              <a:t>Einführung in die Künstliche Intelligenz 1</a:t>
            </a:r>
          </a:p>
        </p:txBody>
      </p:sp>
      <p:sp>
        <p:nvSpPr>
          <p:cNvPr id="11" name="Vertical Text Placeholder 4">
            <a:extLst>
              <a:ext uri="{FF2B5EF4-FFF2-40B4-BE49-F238E27FC236}">
                <a16:creationId xmlns:a16="http://schemas.microsoft.com/office/drawing/2014/main" id="{A2557A4F-D56E-E3AA-E921-BE92767066E1}"/>
              </a:ext>
            </a:extLst>
          </p:cNvPr>
          <p:cNvSpPr>
            <a:spLocks noGrp="1"/>
          </p:cNvSpPr>
          <p:nvPr>
            <p:ph type="body" orient="vert" idx="13"/>
          </p:nvPr>
        </p:nvSpPr>
        <p:spPr/>
        <p:txBody>
          <a:bodyPr/>
          <a:lstStyle/>
          <a:p>
            <a:endParaRPr lang="en-US"/>
          </a:p>
        </p:txBody>
      </p:sp>
      <p:sp>
        <p:nvSpPr>
          <p:cNvPr id="6" name="Foliennummernplatzhalter 5">
            <a:extLst>
              <a:ext uri="{FF2B5EF4-FFF2-40B4-BE49-F238E27FC236}">
                <a16:creationId xmlns:a16="http://schemas.microsoft.com/office/drawing/2014/main" id="{E951BD73-D5F6-0B09-A8BA-E62541E6B39D}"/>
              </a:ext>
            </a:extLst>
          </p:cNvPr>
          <p:cNvSpPr>
            <a:spLocks noGrp="1"/>
          </p:cNvSpPr>
          <p:nvPr>
            <p:ph type="sldNum" sz="quarter" idx="12"/>
          </p:nvPr>
        </p:nvSpPr>
        <p:spPr/>
        <p:txBody>
          <a:bodyPr/>
          <a:lstStyle/>
          <a:p>
            <a:pPr>
              <a:spcAft>
                <a:spcPts val="600"/>
              </a:spcAft>
            </a:pPr>
            <a:fld id="{38C8B667-3734-4FD9-9F7F-A4B0DFB430C1}" type="slidenum">
              <a:rPr lang="de-DE" smtClean="0"/>
              <a:pPr>
                <a:spcAft>
                  <a:spcPts val="600"/>
                </a:spcAft>
              </a:pPr>
              <a:t>1</a:t>
            </a:fld>
            <a:endParaRPr lang="de-DE"/>
          </a:p>
        </p:txBody>
      </p:sp>
    </p:spTree>
    <p:extLst>
      <p:ext uri="{BB962C8B-B14F-4D97-AF65-F5344CB8AC3E}">
        <p14:creationId xmlns:p14="http://schemas.microsoft.com/office/powerpoint/2010/main" val="1147882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8815BE8-9BD9-F08A-3998-9CDD33B54A8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FAA2AD0-0A49-6738-12B1-BC43F5C32768}"/>
              </a:ext>
            </a:extLst>
          </p:cNvPr>
          <p:cNvSpPr>
            <a:spLocks noGrp="1"/>
          </p:cNvSpPr>
          <p:nvPr>
            <p:ph type="sldNum" sz="quarter" idx="12"/>
          </p:nvPr>
        </p:nvSpPr>
        <p:spPr/>
        <p:txBody>
          <a:bodyPr/>
          <a:lstStyle/>
          <a:p>
            <a:fld id="{38C8B667-3734-4FD9-9F7F-A4B0DFB430C1}" type="slidenum">
              <a:rPr lang="de-DE" smtClean="0"/>
              <a:t>10</a:t>
            </a:fld>
            <a:endParaRPr lang="de-DE"/>
          </a:p>
        </p:txBody>
      </p:sp>
      <p:sp>
        <p:nvSpPr>
          <p:cNvPr id="4" name="Titel 3">
            <a:extLst>
              <a:ext uri="{FF2B5EF4-FFF2-40B4-BE49-F238E27FC236}">
                <a16:creationId xmlns:a16="http://schemas.microsoft.com/office/drawing/2014/main" id="{0DCD38B1-DC42-C938-F16B-45B9B55E029F}"/>
              </a:ext>
            </a:extLst>
          </p:cNvPr>
          <p:cNvSpPr>
            <a:spLocks noGrp="1"/>
          </p:cNvSpPr>
          <p:nvPr>
            <p:ph type="title"/>
          </p:nvPr>
        </p:nvSpPr>
        <p:spPr/>
        <p:txBody>
          <a:bodyPr/>
          <a:lstStyle/>
          <a:p>
            <a:r>
              <a:rPr lang="de-DE"/>
              <a:t>2011: IBM Watson gewinnt </a:t>
            </a:r>
            <a:r>
              <a:rPr lang="de-DE" b="1" i="1"/>
              <a:t>Jeopardy!</a:t>
            </a:r>
            <a:br>
              <a:rPr lang="de-DE"/>
            </a:br>
            <a:r>
              <a:rPr lang="de-DE"/>
              <a:t> </a:t>
            </a:r>
          </a:p>
        </p:txBody>
      </p:sp>
      <p:pic>
        <p:nvPicPr>
          <p:cNvPr id="6" name="Onlinemedien 5" title="Watson and the Jeopardy! Challenge">
            <a:hlinkClick r:id="" action="ppaction://media"/>
            <a:extLst>
              <a:ext uri="{FF2B5EF4-FFF2-40B4-BE49-F238E27FC236}">
                <a16:creationId xmlns:a16="http://schemas.microsoft.com/office/drawing/2014/main" id="{982A6C03-7CB7-86A4-7455-4952281CCE05}"/>
              </a:ext>
            </a:extLst>
          </p:cNvPr>
          <p:cNvPicPr>
            <a:picLocks noGrp="1" noRot="1" noChangeAspect="1"/>
          </p:cNvPicPr>
          <p:nvPr>
            <p:ph idx="13"/>
            <a:videoFile r:link="rId1"/>
          </p:nvPr>
        </p:nvPicPr>
        <p:blipFill>
          <a:blip r:embed="rId3"/>
          <a:stretch>
            <a:fillRect/>
          </a:stretch>
        </p:blipFill>
        <p:spPr>
          <a:xfrm>
            <a:off x="2896952" y="2334337"/>
            <a:ext cx="6396507" cy="3608552"/>
          </a:xfrm>
          <a:prstGeom prst="rect">
            <a:avLst/>
          </a:prstGeom>
          <a:ln>
            <a:noFill/>
          </a:ln>
          <a:effectLst>
            <a:outerShdw blurRad="190500" algn="tl" rotWithShape="0">
              <a:srgbClr val="000000">
                <a:alpha val="70000"/>
              </a:srgbClr>
            </a:outerShdw>
          </a:effectLst>
        </p:spPr>
      </p:pic>
      <p:sp>
        <p:nvSpPr>
          <p:cNvPr id="7" name="Textfeld 6">
            <a:extLst>
              <a:ext uri="{FF2B5EF4-FFF2-40B4-BE49-F238E27FC236}">
                <a16:creationId xmlns:a16="http://schemas.microsoft.com/office/drawing/2014/main" id="{43121066-D071-760F-A003-287E557F22E3}"/>
              </a:ext>
            </a:extLst>
          </p:cNvPr>
          <p:cNvSpPr txBox="1"/>
          <p:nvPr/>
        </p:nvSpPr>
        <p:spPr>
          <a:xfrm>
            <a:off x="4425474" y="5959475"/>
            <a:ext cx="3338946" cy="184666"/>
          </a:xfrm>
          <a:prstGeom prst="rect">
            <a:avLst/>
          </a:prstGeom>
          <a:noFill/>
        </p:spPr>
        <p:txBody>
          <a:bodyPr wrap="square">
            <a:spAutoFit/>
          </a:bodyPr>
          <a:lstStyle/>
          <a:p>
            <a:pPr algn="ctr"/>
            <a:r>
              <a:rPr lang="de-DE" sz="600" dirty="0">
                <a:solidFill>
                  <a:schemeClr val="bg1">
                    <a:lumMod val="50000"/>
                  </a:schemeClr>
                </a:solidFill>
              </a:rPr>
              <a:t>www.youtube.com/watch?v=P18EdAKuC1U</a:t>
            </a:r>
          </a:p>
        </p:txBody>
      </p:sp>
    </p:spTree>
    <p:extLst>
      <p:ext uri="{BB962C8B-B14F-4D97-AF65-F5344CB8AC3E}">
        <p14:creationId xmlns:p14="http://schemas.microsoft.com/office/powerpoint/2010/main" val="296422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extLst>
              <p:ext uri="{D42A27DB-BD31-4B8C-83A1-F6EECF244321}">
                <p14:modId xmlns:p14="http://schemas.microsoft.com/office/powerpoint/2010/main" val="300646852"/>
              </p:ext>
            </p:extLst>
          </p:nvPr>
        </p:nvGraphicFramePr>
        <p:xfrm>
          <a:off x="-2825448" y="3070385"/>
          <a:ext cx="16178033" cy="18135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2" name="Bildplatzhalter 13" descr="Ein Bild, das Text, Elektronik, Schwarz, Dunkel enthält.&#10;&#10;Automatisch generierte Beschreibung">
            <a:extLst>
              <a:ext uri="{FF2B5EF4-FFF2-40B4-BE49-F238E27FC236}">
                <a16:creationId xmlns:a16="http://schemas.microsoft.com/office/drawing/2014/main" id="{62F23469-0F15-000A-B223-8B5DBF85CB66}"/>
              </a:ext>
            </a:extLst>
          </p:cNvPr>
          <p:cNvPicPr>
            <a:picLocks noChangeAspect="1"/>
          </p:cNvPicPr>
          <p:nvPr/>
        </p:nvPicPr>
        <p:blipFill>
          <a:blip r:embed="rId12" cstate="print">
            <a:extLst>
              <a:ext uri="{28A0092B-C50C-407E-A947-70E740481C1C}">
                <a14:useLocalDpi xmlns:a14="http://schemas.microsoft.com/office/drawing/2010/main" val="0"/>
              </a:ext>
            </a:extLst>
          </a:blip>
          <a:srcRect t="11443" b="11443"/>
          <a:stretch>
            <a:fillRect/>
          </a:stretch>
        </p:blipFill>
        <p:spPr>
          <a:xfrm>
            <a:off x="7967700" y="2000986"/>
            <a:ext cx="2433233" cy="1251762"/>
          </a:xfrm>
          <a:prstGeom prst="rect">
            <a:avLst/>
          </a:prstGeom>
        </p:spPr>
      </p:pic>
      <p:sp>
        <p:nvSpPr>
          <p:cNvPr id="13" name="Textfeld 12">
            <a:extLst>
              <a:ext uri="{FF2B5EF4-FFF2-40B4-BE49-F238E27FC236}">
                <a16:creationId xmlns:a16="http://schemas.microsoft.com/office/drawing/2014/main" id="{EC5E1715-0F9D-7DE6-023B-59F6AC130D25}"/>
              </a:ext>
            </a:extLst>
          </p:cNvPr>
          <p:cNvSpPr txBox="1"/>
          <p:nvPr/>
        </p:nvSpPr>
        <p:spPr>
          <a:xfrm>
            <a:off x="7967700" y="3252748"/>
            <a:ext cx="1640427" cy="276999"/>
          </a:xfrm>
          <a:prstGeom prst="rect">
            <a:avLst/>
          </a:prstGeom>
          <a:noFill/>
        </p:spPr>
        <p:txBody>
          <a:bodyPr wrap="square" rtlCol="0">
            <a:spAutoFit/>
          </a:bodyPr>
          <a:lstStyle/>
          <a:p>
            <a:r>
              <a:rPr lang="de-DE" sz="600" dirty="0">
                <a:solidFill>
                  <a:schemeClr val="tx1">
                    <a:lumMod val="50000"/>
                    <a:lumOff val="50000"/>
                  </a:schemeClr>
                </a:solidFill>
              </a:rPr>
              <a:t>www.pexels.com/de-de/foto/licht-weltraum-dunkel-sonne-16027824/</a:t>
            </a:r>
          </a:p>
        </p:txBody>
      </p:sp>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23965"/>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11</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sp>
        <p:nvSpPr>
          <p:cNvPr id="5" name="Textfeld 4">
            <a:extLst>
              <a:ext uri="{FF2B5EF4-FFF2-40B4-BE49-F238E27FC236}">
                <a16:creationId xmlns:a16="http://schemas.microsoft.com/office/drawing/2014/main" id="{B29375A9-1B8D-FF9B-4D8A-2460F212087F}"/>
              </a:ext>
            </a:extLst>
          </p:cNvPr>
          <p:cNvSpPr txBox="1"/>
          <p:nvPr/>
        </p:nvSpPr>
        <p:spPr>
          <a:xfrm>
            <a:off x="4444409" y="3674959"/>
            <a:ext cx="2314937" cy="184666"/>
          </a:xfrm>
          <a:prstGeom prst="rect">
            <a:avLst/>
          </a:prstGeom>
          <a:noFill/>
        </p:spPr>
        <p:txBody>
          <a:bodyPr wrap="square" rtlCol="0">
            <a:spAutoFit/>
          </a:bodyPr>
          <a:lstStyle/>
          <a:p>
            <a:r>
              <a:rPr lang="de-DE" sz="600" dirty="0">
                <a:solidFill>
                  <a:schemeClr val="tx1">
                    <a:lumMod val="50000"/>
                    <a:lumOff val="50000"/>
                  </a:schemeClr>
                </a:solidFill>
              </a:rPr>
              <a:t>github.com/iperov/DeepFaceLive</a:t>
            </a:r>
          </a:p>
        </p:txBody>
      </p:sp>
      <p:pic>
        <p:nvPicPr>
          <p:cNvPr id="6" name="141644768-84850252-ba89-4dac-8113-63089156f048">
            <a:hlinkClick r:id="" action="ppaction://media"/>
            <a:extLst>
              <a:ext uri="{FF2B5EF4-FFF2-40B4-BE49-F238E27FC236}">
                <a16:creationId xmlns:a16="http://schemas.microsoft.com/office/drawing/2014/main" id="{D7876260-C2C6-A917-6A3F-9EC187FF0254}"/>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477528" y="2279589"/>
            <a:ext cx="3440893" cy="1155164"/>
          </a:xfrm>
          <a:prstGeom prst="rect">
            <a:avLst/>
          </a:prstGeom>
        </p:spPr>
      </p:pic>
      <p:pic>
        <p:nvPicPr>
          <p:cNvPr id="7" name="166425082-48aa550e-b304-4082-b3a7-e676f9b441ef">
            <a:hlinkClick r:id="" action="ppaction://media"/>
            <a:extLst>
              <a:ext uri="{FF2B5EF4-FFF2-40B4-BE49-F238E27FC236}">
                <a16:creationId xmlns:a16="http://schemas.microsoft.com/office/drawing/2014/main" id="{479F3FB3-547E-F030-F71E-66DD1446243B}"/>
              </a:ext>
            </a:extLst>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3566793" y="3924906"/>
            <a:ext cx="3262364" cy="1251762"/>
          </a:xfrm>
          <a:prstGeom prst="rect">
            <a:avLst/>
          </a:prstGeom>
        </p:spPr>
      </p:pic>
      <p:sp>
        <p:nvSpPr>
          <p:cNvPr id="9" name="Rechteck 8">
            <a:extLst>
              <a:ext uri="{FF2B5EF4-FFF2-40B4-BE49-F238E27FC236}">
                <a16:creationId xmlns:a16="http://schemas.microsoft.com/office/drawing/2014/main" id="{FEE73E79-DF2E-C61E-98EA-31020F5A6602}"/>
              </a:ext>
            </a:extLst>
          </p:cNvPr>
          <p:cNvSpPr/>
          <p:nvPr/>
        </p:nvSpPr>
        <p:spPr>
          <a:xfrm>
            <a:off x="2660400" y="5381372"/>
            <a:ext cx="8626913" cy="1015663"/>
          </a:xfrm>
          <a:prstGeom prst="rect">
            <a:avLst/>
          </a:prstGeom>
          <a:noFill/>
        </p:spPr>
        <p:txBody>
          <a:bodyPr wrap="none" lIns="91440" tIns="45720" rIns="91440" bIns="45720">
            <a:spAutoFit/>
          </a:bodyPr>
          <a:lstStyle/>
          <a:p>
            <a:pPr algn="ct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Interaktives Beispiel (Bildgenerierung, </a:t>
            </a:r>
            <a:b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Style Transfer, Celebrity </a:t>
            </a:r>
            <a:r>
              <a:rPr lang="de-DE" sz="30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Matching</a:t>
            </a: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Deep Fake)</a:t>
            </a:r>
          </a:p>
        </p:txBody>
      </p:sp>
    </p:spTree>
    <p:extLst>
      <p:ext uri="{BB962C8B-B14F-4D97-AF65-F5344CB8AC3E}">
        <p14:creationId xmlns:p14="http://schemas.microsoft.com/office/powerpoint/2010/main" val="366908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3BF577E-02E0-3F36-7EFF-67F82686F7A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1D538F8-4B91-9FF2-C82D-3E7ABDC7C7D3}"/>
              </a:ext>
            </a:extLst>
          </p:cNvPr>
          <p:cNvSpPr>
            <a:spLocks noGrp="1"/>
          </p:cNvSpPr>
          <p:nvPr>
            <p:ph type="sldNum" sz="quarter" idx="12"/>
          </p:nvPr>
        </p:nvSpPr>
        <p:spPr/>
        <p:txBody>
          <a:bodyPr/>
          <a:lstStyle/>
          <a:p>
            <a:fld id="{38C8B667-3734-4FD9-9F7F-A4B0DFB430C1}" type="slidenum">
              <a:rPr lang="de-DE" smtClean="0"/>
              <a:t>12</a:t>
            </a:fld>
            <a:endParaRPr lang="de-DE"/>
          </a:p>
        </p:txBody>
      </p:sp>
      <p:sp>
        <p:nvSpPr>
          <p:cNvPr id="4" name="Titel 3">
            <a:extLst>
              <a:ext uri="{FF2B5EF4-FFF2-40B4-BE49-F238E27FC236}">
                <a16:creationId xmlns:a16="http://schemas.microsoft.com/office/drawing/2014/main" id="{7A7702B3-8A90-AF07-7D21-A4CA6804DC08}"/>
              </a:ext>
            </a:extLst>
          </p:cNvPr>
          <p:cNvSpPr>
            <a:spLocks noGrp="1"/>
          </p:cNvSpPr>
          <p:nvPr>
            <p:ph type="title"/>
          </p:nvPr>
        </p:nvSpPr>
        <p:spPr/>
        <p:txBody>
          <a:bodyPr/>
          <a:lstStyle/>
          <a:p>
            <a:r>
              <a:rPr lang="de-DE" dirty="0"/>
              <a:t>„State </a:t>
            </a:r>
            <a:r>
              <a:rPr lang="de-DE" dirty="0" err="1"/>
              <a:t>of</a:t>
            </a:r>
            <a:r>
              <a:rPr lang="de-DE" dirty="0"/>
              <a:t> The Art“ Beispiel</a:t>
            </a:r>
          </a:p>
        </p:txBody>
      </p:sp>
      <p:sp>
        <p:nvSpPr>
          <p:cNvPr id="7" name="Vertikaler Textplatzhalter 4">
            <a:extLst>
              <a:ext uri="{FF2B5EF4-FFF2-40B4-BE49-F238E27FC236}">
                <a16:creationId xmlns:a16="http://schemas.microsoft.com/office/drawing/2014/main" id="{6FCBEAC7-C684-D9E1-0C97-62751A0E7263}"/>
              </a:ext>
            </a:extLst>
          </p:cNvPr>
          <p:cNvSpPr txBox="1">
            <a:spLocks/>
          </p:cNvSpPr>
          <p:nvPr/>
        </p:nvSpPr>
        <p:spPr>
          <a:xfrm>
            <a:off x="1691640" y="3727588"/>
            <a:ext cx="9651768" cy="2231887"/>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342900" indent="-342900">
              <a:spcAft>
                <a:spcPts val="1998"/>
              </a:spcAft>
              <a:buFont typeface="Arial" panose="020B0604020202020204" pitchFamily="34" charset="0"/>
              <a:buChar char="•"/>
            </a:pPr>
            <a:r>
              <a:rPr lang="de-DE" sz="2200" dirty="0"/>
              <a:t>Deep Fake, Celebrity </a:t>
            </a:r>
            <a:r>
              <a:rPr lang="de-DE" sz="2200" dirty="0" err="1"/>
              <a:t>Matching</a:t>
            </a:r>
            <a:r>
              <a:rPr lang="de-DE" sz="2200" dirty="0"/>
              <a:t> oder Bild Generierungsbeispiel</a:t>
            </a:r>
          </a:p>
        </p:txBody>
      </p:sp>
    </p:spTree>
    <p:extLst>
      <p:ext uri="{BB962C8B-B14F-4D97-AF65-F5344CB8AC3E}">
        <p14:creationId xmlns:p14="http://schemas.microsoft.com/office/powerpoint/2010/main" val="83436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3E478E6-0929-6958-F092-1B9DBD56533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56D880BF-7CE6-A0AA-F5E6-5E2BE42BDC9C}"/>
              </a:ext>
            </a:extLst>
          </p:cNvPr>
          <p:cNvSpPr>
            <a:spLocks noGrp="1"/>
          </p:cNvSpPr>
          <p:nvPr>
            <p:ph type="sldNum" sz="quarter" idx="12"/>
          </p:nvPr>
        </p:nvSpPr>
        <p:spPr/>
        <p:txBody>
          <a:bodyPr/>
          <a:lstStyle/>
          <a:p>
            <a:fld id="{38C8B667-3734-4FD9-9F7F-A4B0DFB430C1}" type="slidenum">
              <a:rPr lang="de-DE" smtClean="0"/>
              <a:t>13</a:t>
            </a:fld>
            <a:endParaRPr lang="de-DE"/>
          </a:p>
        </p:txBody>
      </p:sp>
      <p:sp>
        <p:nvSpPr>
          <p:cNvPr id="4" name="Titel 3">
            <a:extLst>
              <a:ext uri="{FF2B5EF4-FFF2-40B4-BE49-F238E27FC236}">
                <a16:creationId xmlns:a16="http://schemas.microsoft.com/office/drawing/2014/main" id="{33F2C99B-7939-B938-73F2-83DDA33770B1}"/>
              </a:ext>
            </a:extLst>
          </p:cNvPr>
          <p:cNvSpPr>
            <a:spLocks noGrp="1"/>
          </p:cNvSpPr>
          <p:nvPr>
            <p:ph type="title"/>
          </p:nvPr>
        </p:nvSpPr>
        <p:spPr/>
        <p:txBody>
          <a:bodyPr/>
          <a:lstStyle/>
          <a:p>
            <a:r>
              <a:rPr lang="de-DE"/>
              <a:t>Was ist KI?</a:t>
            </a:r>
          </a:p>
        </p:txBody>
      </p:sp>
      <p:pic>
        <p:nvPicPr>
          <p:cNvPr id="6" name="Online Media 5" title="Künstliche Intelligenz in 2 Minuten erklärt: Was ist eigentlich KI?">
            <a:hlinkClick r:id="" action="ppaction://media"/>
            <a:extLst>
              <a:ext uri="{FF2B5EF4-FFF2-40B4-BE49-F238E27FC236}">
                <a16:creationId xmlns:a16="http://schemas.microsoft.com/office/drawing/2014/main" id="{3DD14DBE-FCA1-42A0-7206-B34C7C35DA76}"/>
              </a:ext>
            </a:extLst>
          </p:cNvPr>
          <p:cNvPicPr>
            <a:picLocks noGrp="1" noRot="1" noChangeAspect="1"/>
          </p:cNvPicPr>
          <p:nvPr>
            <p:ph idx="13"/>
            <a:videoFile r:link="rId1"/>
          </p:nvPr>
        </p:nvPicPr>
        <p:blipFill>
          <a:blip r:embed="rId3"/>
          <a:stretch>
            <a:fillRect/>
          </a:stretch>
        </p:blipFill>
        <p:spPr>
          <a:xfrm>
            <a:off x="2255540" y="1877292"/>
            <a:ext cx="7680919" cy="4309944"/>
          </a:xfrm>
        </p:spPr>
      </p:pic>
      <p:sp>
        <p:nvSpPr>
          <p:cNvPr id="7" name="Textfeld 6">
            <a:extLst>
              <a:ext uri="{FF2B5EF4-FFF2-40B4-BE49-F238E27FC236}">
                <a16:creationId xmlns:a16="http://schemas.microsoft.com/office/drawing/2014/main" id="{10C48A63-AA95-5F1F-E1C0-657FBFBDDD3C}"/>
              </a:ext>
            </a:extLst>
          </p:cNvPr>
          <p:cNvSpPr txBox="1"/>
          <p:nvPr/>
        </p:nvSpPr>
        <p:spPr>
          <a:xfrm>
            <a:off x="1800038" y="6248600"/>
            <a:ext cx="8589818" cy="184666"/>
          </a:xfrm>
          <a:prstGeom prst="rect">
            <a:avLst/>
          </a:prstGeom>
          <a:noFill/>
        </p:spPr>
        <p:txBody>
          <a:bodyPr wrap="square">
            <a:spAutoFit/>
          </a:bodyPr>
          <a:lstStyle/>
          <a:p>
            <a:pPr algn="ctr"/>
            <a:r>
              <a:rPr lang="de-DE" sz="600" dirty="0">
                <a:solidFill>
                  <a:schemeClr val="bg1">
                    <a:lumMod val="50000"/>
                  </a:schemeClr>
                </a:solidFill>
              </a:rPr>
              <a:t>www.youtube.com/watch?v=sDt5bTQBJis</a:t>
            </a:r>
          </a:p>
        </p:txBody>
      </p:sp>
    </p:spTree>
    <p:extLst>
      <p:ext uri="{BB962C8B-B14F-4D97-AF65-F5344CB8AC3E}">
        <p14:creationId xmlns:p14="http://schemas.microsoft.com/office/powerpoint/2010/main" val="3913319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14</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98720" y="2734098"/>
            <a:ext cx="6091345" cy="1691839"/>
          </a:xfrm>
        </p:spPr>
        <p:txBody>
          <a:bodyPr/>
          <a:lstStyle/>
          <a:p>
            <a:r>
              <a:rPr lang="en-US" b="1" dirty="0" err="1"/>
              <a:t>Künstliche</a:t>
            </a:r>
            <a:r>
              <a:rPr lang="en-US" b="1" dirty="0"/>
              <a:t> </a:t>
            </a:r>
            <a:r>
              <a:rPr lang="en-US" b="1" dirty="0" err="1"/>
              <a:t>Intelligenz</a:t>
            </a:r>
            <a:r>
              <a:rPr lang="en-US" b="1" dirty="0"/>
              <a:t>:</a:t>
            </a:r>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extLst>
              <p:ext uri="{D42A27DB-BD31-4B8C-83A1-F6EECF244321}">
                <p14:modId xmlns:p14="http://schemas.microsoft.com/office/powerpoint/2010/main" val="1446447321"/>
              </p:ext>
            </p:extLst>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hteck 16">
            <a:extLst>
              <a:ext uri="{FF2B5EF4-FFF2-40B4-BE49-F238E27FC236}">
                <a16:creationId xmlns:a16="http://schemas.microsoft.com/office/drawing/2014/main" id="{045C8D52-2ABD-32ED-1886-02D2AFCA7884}"/>
              </a:ext>
            </a:extLst>
          </p:cNvPr>
          <p:cNvSpPr/>
          <p:nvPr/>
        </p:nvSpPr>
        <p:spPr>
          <a:xfrm>
            <a:off x="4318209" y="1931226"/>
            <a:ext cx="7752443" cy="553998"/>
          </a:xfrm>
          <a:prstGeom prst="rect">
            <a:avLst/>
          </a:prstGeom>
          <a:noFill/>
        </p:spPr>
        <p:txBody>
          <a:bodyPr wrap="none" lIns="91440" tIns="45720" rIns="91440" bIns="45720">
            <a:spAutoFit/>
          </a:bodyPr>
          <a:lstStyle/>
          <a:p>
            <a:pPr algn="ct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Aufteilen in Beispiele aus jeder Kategorie</a:t>
            </a:r>
          </a:p>
        </p:txBody>
      </p:sp>
      <p:sp>
        <p:nvSpPr>
          <p:cNvPr id="22" name="Textfeld 21">
            <a:extLst>
              <a:ext uri="{FF2B5EF4-FFF2-40B4-BE49-F238E27FC236}">
                <a16:creationId xmlns:a16="http://schemas.microsoft.com/office/drawing/2014/main" id="{3C6F45B6-86D7-429C-7317-A9470503A195}"/>
              </a:ext>
            </a:extLst>
          </p:cNvPr>
          <p:cNvSpPr txBox="1"/>
          <p:nvPr/>
        </p:nvSpPr>
        <p:spPr>
          <a:xfrm>
            <a:off x="5522595" y="3088765"/>
            <a:ext cx="3821430" cy="872034"/>
          </a:xfrm>
          <a:prstGeom prst="rect">
            <a:avLst/>
          </a:prstGeom>
          <a:noFill/>
        </p:spPr>
        <p:txBody>
          <a:bodyPr wrap="square">
            <a:spAutoFit/>
          </a:bodyPr>
          <a:lstStyle/>
          <a:p>
            <a:pPr marL="342900" lvl="8" indent="-342900">
              <a:lnSpc>
                <a:spcPct val="150000"/>
              </a:lnSpc>
              <a:buFont typeface="Wingdings" panose="05000000000000000000" pitchFamily="2" charset="2"/>
              <a:buChar char="Ø"/>
            </a:pPr>
            <a:r>
              <a:rPr lang="en-US" dirty="0" err="1"/>
              <a:t>Treffen</a:t>
            </a:r>
            <a:r>
              <a:rPr lang="en-US" dirty="0"/>
              <a:t> von </a:t>
            </a:r>
            <a:r>
              <a:rPr lang="en-US" dirty="0" err="1"/>
              <a:t>Entscheidungen</a:t>
            </a:r>
            <a:endParaRPr lang="en-US" dirty="0"/>
          </a:p>
          <a:p>
            <a:pPr marL="342900" lvl="8" indent="-342900">
              <a:lnSpc>
                <a:spcPct val="150000"/>
              </a:lnSpc>
              <a:buFont typeface="Wingdings" panose="05000000000000000000" pitchFamily="2" charset="2"/>
              <a:buChar char="Ø"/>
            </a:pPr>
            <a:r>
              <a:rPr lang="en-US" dirty="0" err="1"/>
              <a:t>Lösen</a:t>
            </a:r>
            <a:r>
              <a:rPr lang="en-US" dirty="0"/>
              <a:t> von </a:t>
            </a:r>
            <a:r>
              <a:rPr lang="en-US" dirty="0" err="1"/>
              <a:t>Problemen</a:t>
            </a:r>
            <a:endParaRPr lang="en-US" dirty="0"/>
          </a:p>
        </p:txBody>
      </p:sp>
    </p:spTree>
    <p:extLst>
      <p:ext uri="{BB962C8B-B14F-4D97-AF65-F5344CB8AC3E}">
        <p14:creationId xmlns:p14="http://schemas.microsoft.com/office/powerpoint/2010/main" val="2642368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15</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p:txBody>
          <a:bodyPr anchor="t">
            <a:normAutofit/>
          </a:bodyPr>
          <a:lstStyle/>
          <a:p>
            <a:r>
              <a:rPr lang="de-DE"/>
              <a:t>KI vs. ML VS. DL</a:t>
            </a:r>
            <a:br>
              <a:rPr lang="de-DE"/>
            </a:br>
            <a:r>
              <a:rPr lang="de-DE"/>
              <a:t>TODO Beispiele?</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p:txBody>
          <a:bodyPr/>
          <a:lstStyle/>
          <a:p>
            <a:endParaRPr lang="en-US"/>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Pfeil: nach rechts 4">
            <a:extLst>
              <a:ext uri="{FF2B5EF4-FFF2-40B4-BE49-F238E27FC236}">
                <a16:creationId xmlns:a16="http://schemas.microsoft.com/office/drawing/2014/main" id="{E8653F41-EAC7-33A3-289F-06760D8524DE}"/>
              </a:ext>
            </a:extLst>
          </p:cNvPr>
          <p:cNvSpPr/>
          <p:nvPr/>
        </p:nvSpPr>
        <p:spPr>
          <a:xfrm>
            <a:off x="3089522" y="2772258"/>
            <a:ext cx="2101694"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46C70357-6BDD-EBF6-B0B2-7EAC97D241B2}"/>
              </a:ext>
            </a:extLst>
          </p:cNvPr>
          <p:cNvSpPr txBox="1"/>
          <p:nvPr/>
        </p:nvSpPr>
        <p:spPr>
          <a:xfrm>
            <a:off x="8711584" y="3402257"/>
            <a:ext cx="2953323" cy="923330"/>
          </a:xfrm>
          <a:prstGeom prst="rect">
            <a:avLst/>
          </a:prstGeom>
          <a:noFill/>
          <a:ln w="28575">
            <a:solidFill>
              <a:srgbClr val="667EC0"/>
            </a:solidFill>
          </a:ln>
        </p:spPr>
        <p:txBody>
          <a:bodyPr wrap="square" rtlCol="0">
            <a:spAutoFit/>
          </a:bodyPr>
          <a:lstStyle/>
          <a:p>
            <a:pPr marL="285750" indent="-285750">
              <a:buFont typeface="Arial" panose="020B0604020202020204" pitchFamily="34" charset="0"/>
              <a:buChar char="•"/>
            </a:pPr>
            <a:r>
              <a:rPr lang="de-DE" err="1"/>
              <a:t>Supervised</a:t>
            </a:r>
            <a:r>
              <a:rPr lang="de-DE"/>
              <a:t> Learning</a:t>
            </a:r>
          </a:p>
          <a:p>
            <a:pPr marL="285750" indent="-285750">
              <a:buFont typeface="Arial" panose="020B0604020202020204" pitchFamily="34" charset="0"/>
              <a:buChar char="•"/>
            </a:pPr>
            <a:r>
              <a:rPr lang="de-DE" err="1"/>
              <a:t>Unsupervised</a:t>
            </a:r>
            <a:r>
              <a:rPr lang="de-DE"/>
              <a:t> Learning</a:t>
            </a:r>
          </a:p>
          <a:p>
            <a:pPr marL="285750" indent="-285750">
              <a:buFont typeface="Arial" panose="020B0604020202020204" pitchFamily="34" charset="0"/>
              <a:buChar char="•"/>
            </a:pPr>
            <a:r>
              <a:rPr lang="de-DE"/>
              <a:t>Reinforcement Learning</a:t>
            </a:r>
          </a:p>
        </p:txBody>
      </p:sp>
      <p:pic>
        <p:nvPicPr>
          <p:cNvPr id="12" name="Grafik 11">
            <a:extLst>
              <a:ext uri="{FF2B5EF4-FFF2-40B4-BE49-F238E27FC236}">
                <a16:creationId xmlns:a16="http://schemas.microsoft.com/office/drawing/2014/main" id="{835BFF2F-96C2-F7B1-C20A-8F926E3BB6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45664" y="3921076"/>
            <a:ext cx="6266908" cy="3194894"/>
          </a:xfrm>
          <a:prstGeom prst="rect">
            <a:avLst/>
          </a:prstGeom>
        </p:spPr>
      </p:pic>
      <p:pic>
        <p:nvPicPr>
          <p:cNvPr id="14" name="Grafik 13">
            <a:extLst>
              <a:ext uri="{FF2B5EF4-FFF2-40B4-BE49-F238E27FC236}">
                <a16:creationId xmlns:a16="http://schemas.microsoft.com/office/drawing/2014/main" id="{212722A4-5400-DE8F-0A95-3A65E5D08E9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42991" y="4785563"/>
            <a:ext cx="4605345" cy="2347823"/>
          </a:xfrm>
          <a:prstGeom prst="rect">
            <a:avLst/>
          </a:prstGeom>
        </p:spPr>
      </p:pic>
      <p:sp>
        <p:nvSpPr>
          <p:cNvPr id="15" name="Pfeil: nach rechts 14">
            <a:extLst>
              <a:ext uri="{FF2B5EF4-FFF2-40B4-BE49-F238E27FC236}">
                <a16:creationId xmlns:a16="http://schemas.microsoft.com/office/drawing/2014/main" id="{4DD84630-59F0-4E08-CD07-31452E05BE12}"/>
              </a:ext>
            </a:extLst>
          </p:cNvPr>
          <p:cNvSpPr/>
          <p:nvPr/>
        </p:nvSpPr>
        <p:spPr>
          <a:xfrm>
            <a:off x="3089522" y="3718812"/>
            <a:ext cx="2231013"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6" name="Pfeil: nach rechts 15">
            <a:extLst>
              <a:ext uri="{FF2B5EF4-FFF2-40B4-BE49-F238E27FC236}">
                <a16:creationId xmlns:a16="http://schemas.microsoft.com/office/drawing/2014/main" id="{A7513582-2032-66C7-6F83-32C7C5F91ADF}"/>
              </a:ext>
            </a:extLst>
          </p:cNvPr>
          <p:cNvSpPr/>
          <p:nvPr/>
        </p:nvSpPr>
        <p:spPr>
          <a:xfrm rot="650951">
            <a:off x="2851689" y="5277940"/>
            <a:ext cx="1733018"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5118EB51-791D-434D-CC83-E0B8B224BEC0}"/>
              </a:ext>
            </a:extLst>
          </p:cNvPr>
          <p:cNvSpPr txBox="1"/>
          <p:nvPr/>
        </p:nvSpPr>
        <p:spPr>
          <a:xfrm>
            <a:off x="5349478" y="2783673"/>
            <a:ext cx="2844953" cy="369332"/>
          </a:xfrm>
          <a:prstGeom prst="rect">
            <a:avLst/>
          </a:prstGeom>
          <a:noFill/>
          <a:ln w="28575">
            <a:solidFill>
              <a:srgbClr val="667EC0"/>
            </a:solidFill>
          </a:ln>
        </p:spPr>
        <p:txBody>
          <a:bodyPr wrap="square" rtlCol="0">
            <a:spAutoFit/>
          </a:bodyPr>
          <a:lstStyle/>
          <a:p>
            <a:r>
              <a:rPr lang="de-DE"/>
              <a:t>Lösen von Problemen</a:t>
            </a:r>
          </a:p>
        </p:txBody>
      </p:sp>
      <p:sp>
        <p:nvSpPr>
          <p:cNvPr id="9" name="Textfeld 8">
            <a:extLst>
              <a:ext uri="{FF2B5EF4-FFF2-40B4-BE49-F238E27FC236}">
                <a16:creationId xmlns:a16="http://schemas.microsoft.com/office/drawing/2014/main" id="{0354B6B8-AA30-716A-36D5-DFACAAED04AD}"/>
              </a:ext>
            </a:extLst>
          </p:cNvPr>
          <p:cNvSpPr txBox="1"/>
          <p:nvPr/>
        </p:nvSpPr>
        <p:spPr>
          <a:xfrm>
            <a:off x="5349479" y="3718812"/>
            <a:ext cx="2188460" cy="646331"/>
          </a:xfrm>
          <a:prstGeom prst="rect">
            <a:avLst/>
          </a:prstGeom>
          <a:noFill/>
          <a:ln w="28575">
            <a:solidFill>
              <a:srgbClr val="667EC0"/>
            </a:solidFill>
          </a:ln>
        </p:spPr>
        <p:txBody>
          <a:bodyPr wrap="square" rtlCol="0">
            <a:spAutoFit/>
          </a:bodyPr>
          <a:lstStyle/>
          <a:p>
            <a:r>
              <a:rPr lang="de-DE"/>
              <a:t>Lernen anhand von Mustern</a:t>
            </a:r>
          </a:p>
        </p:txBody>
      </p:sp>
      <p:sp>
        <p:nvSpPr>
          <p:cNvPr id="10" name="Pfeil: nach rechts 9">
            <a:extLst>
              <a:ext uri="{FF2B5EF4-FFF2-40B4-BE49-F238E27FC236}">
                <a16:creationId xmlns:a16="http://schemas.microsoft.com/office/drawing/2014/main" id="{867B1901-983E-AE61-26F4-16D7899FD89D}"/>
              </a:ext>
            </a:extLst>
          </p:cNvPr>
          <p:cNvSpPr/>
          <p:nvPr/>
        </p:nvSpPr>
        <p:spPr>
          <a:xfrm>
            <a:off x="7625122" y="3704996"/>
            <a:ext cx="1050847"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51638E0B-1E09-77AD-0930-382C99CD557F}"/>
              </a:ext>
            </a:extLst>
          </p:cNvPr>
          <p:cNvSpPr/>
          <p:nvPr/>
        </p:nvSpPr>
        <p:spPr>
          <a:xfrm rot="359874">
            <a:off x="3088227" y="4650711"/>
            <a:ext cx="5582332"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045C8D52-2ABD-32ED-1886-02D2AFCA7884}"/>
              </a:ext>
            </a:extLst>
          </p:cNvPr>
          <p:cNvSpPr/>
          <p:nvPr/>
        </p:nvSpPr>
        <p:spPr>
          <a:xfrm>
            <a:off x="4318209" y="1931226"/>
            <a:ext cx="7752443" cy="553998"/>
          </a:xfrm>
          <a:prstGeom prst="rect">
            <a:avLst/>
          </a:prstGeom>
          <a:noFill/>
        </p:spPr>
        <p:txBody>
          <a:bodyPr wrap="none" lIns="91440" tIns="45720" rIns="91440" bIns="45720">
            <a:spAutoFit/>
          </a:bodyPr>
          <a:lstStyle/>
          <a:p>
            <a:pPr algn="ct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Aufteilen in Beispiele aus jeder Kategorie</a:t>
            </a:r>
          </a:p>
        </p:txBody>
      </p:sp>
    </p:spTree>
    <p:extLst>
      <p:ext uri="{BB962C8B-B14F-4D97-AF65-F5344CB8AC3E}">
        <p14:creationId xmlns:p14="http://schemas.microsoft.com/office/powerpoint/2010/main" val="2237147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16</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p:txBody>
          <a:bodyPr anchor="t">
            <a:normAutofit/>
          </a:bodyPr>
          <a:lstStyle/>
          <a:p>
            <a:r>
              <a:rPr lang="de-DE" err="1"/>
              <a:t>Supervised</a:t>
            </a:r>
            <a:r>
              <a:rPr lang="de-DE"/>
              <a:t> vs. </a:t>
            </a:r>
            <a:r>
              <a:rPr lang="de-DE" err="1"/>
              <a:t>Unsupervised</a:t>
            </a:r>
            <a:r>
              <a:rPr lang="de-DE"/>
              <a:t> vs. Reinforcement Learning</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p:txBody>
          <a:bodyPr/>
          <a:lstStyle/>
          <a:p>
            <a:endParaRPr lang="en-US"/>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feld 6">
            <a:extLst>
              <a:ext uri="{FF2B5EF4-FFF2-40B4-BE49-F238E27FC236}">
                <a16:creationId xmlns:a16="http://schemas.microsoft.com/office/drawing/2014/main" id="{46C70357-6BDD-EBF6-B0B2-7EAC97D241B2}"/>
              </a:ext>
            </a:extLst>
          </p:cNvPr>
          <p:cNvSpPr txBox="1"/>
          <p:nvPr/>
        </p:nvSpPr>
        <p:spPr>
          <a:xfrm>
            <a:off x="6696895" y="3502607"/>
            <a:ext cx="2986367" cy="923330"/>
          </a:xfrm>
          <a:prstGeom prst="rect">
            <a:avLst/>
          </a:prstGeom>
          <a:noFill/>
          <a:ln w="28575">
            <a:solidFill>
              <a:srgbClr val="667EC0"/>
            </a:solidFill>
          </a:ln>
        </p:spPr>
        <p:txBody>
          <a:bodyPr wrap="square" rtlCol="0">
            <a:spAutoFit/>
          </a:bodyPr>
          <a:lstStyle/>
          <a:p>
            <a:pPr marL="285750" indent="-285750">
              <a:buFont typeface="Arial" panose="020B0604020202020204" pitchFamily="34" charset="0"/>
              <a:buChar char="•"/>
            </a:pPr>
            <a:r>
              <a:rPr lang="de-DE" err="1"/>
              <a:t>Supervised</a:t>
            </a:r>
            <a:r>
              <a:rPr lang="de-DE"/>
              <a:t> Learning</a:t>
            </a:r>
          </a:p>
          <a:p>
            <a:pPr marL="285750" indent="-285750">
              <a:buFont typeface="Arial" panose="020B0604020202020204" pitchFamily="34" charset="0"/>
              <a:buChar char="•"/>
            </a:pPr>
            <a:r>
              <a:rPr lang="de-DE" err="1"/>
              <a:t>Unsupervised</a:t>
            </a:r>
            <a:r>
              <a:rPr lang="de-DE"/>
              <a:t> Learning</a:t>
            </a:r>
          </a:p>
          <a:p>
            <a:pPr marL="285750" indent="-285750">
              <a:buFont typeface="Arial" panose="020B0604020202020204" pitchFamily="34" charset="0"/>
              <a:buChar char="•"/>
            </a:pPr>
            <a:r>
              <a:rPr lang="de-DE"/>
              <a:t>Reinforcement Learning</a:t>
            </a:r>
          </a:p>
        </p:txBody>
      </p:sp>
      <p:sp>
        <p:nvSpPr>
          <p:cNvPr id="15" name="Pfeil: nach rechts 14">
            <a:extLst>
              <a:ext uri="{FF2B5EF4-FFF2-40B4-BE49-F238E27FC236}">
                <a16:creationId xmlns:a16="http://schemas.microsoft.com/office/drawing/2014/main" id="{4DD84630-59F0-4E08-CD07-31452E05BE12}"/>
              </a:ext>
            </a:extLst>
          </p:cNvPr>
          <p:cNvSpPr/>
          <p:nvPr/>
        </p:nvSpPr>
        <p:spPr>
          <a:xfrm>
            <a:off x="3089522" y="3718812"/>
            <a:ext cx="3428509"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53451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17</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a:t>Training + Anwendung</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75529" y="3704667"/>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5638563" y="1877176"/>
            <a:ext cx="2214488" cy="461665"/>
          </a:xfrm>
          <a:prstGeom prst="rect">
            <a:avLst/>
          </a:prstGeom>
          <a:noFill/>
        </p:spPr>
        <p:txBody>
          <a:bodyPr wrap="square" rtlCol="0">
            <a:spAutoFit/>
          </a:bodyPr>
          <a:lstStyle/>
          <a:p>
            <a:r>
              <a:rPr lang="de-DE" sz="2400" u="sng"/>
              <a:t>Anwendung</a:t>
            </a:r>
          </a:p>
        </p:txBody>
      </p:sp>
      <p:sp>
        <p:nvSpPr>
          <p:cNvPr id="21" name="Pfeil: nach rechts 20">
            <a:extLst>
              <a:ext uri="{FF2B5EF4-FFF2-40B4-BE49-F238E27FC236}">
                <a16:creationId xmlns:a16="http://schemas.microsoft.com/office/drawing/2014/main" id="{DEE7FE5F-17DC-9C39-6199-F98DCC38B80E}"/>
              </a:ext>
            </a:extLst>
          </p:cNvPr>
          <p:cNvSpPr/>
          <p:nvPr/>
        </p:nvSpPr>
        <p:spPr>
          <a:xfrm rot="5400000">
            <a:off x="3106703" y="3065572"/>
            <a:ext cx="646332" cy="302706"/>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7" name="Pfeil: nach rechts 26">
            <a:extLst>
              <a:ext uri="{FF2B5EF4-FFF2-40B4-BE49-F238E27FC236}">
                <a16:creationId xmlns:a16="http://schemas.microsoft.com/office/drawing/2014/main" id="{6198B37D-D4CE-A321-8576-A2EFCB958A3E}"/>
              </a:ext>
            </a:extLst>
          </p:cNvPr>
          <p:cNvSpPr/>
          <p:nvPr/>
        </p:nvSpPr>
        <p:spPr>
          <a:xfrm rot="5400000">
            <a:off x="9075332" y="2989920"/>
            <a:ext cx="646332" cy="302707"/>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C641D51C-3C4E-62BB-B394-C584587D6505}"/>
              </a:ext>
            </a:extLst>
          </p:cNvPr>
          <p:cNvSpPr txBox="1"/>
          <p:nvPr/>
        </p:nvSpPr>
        <p:spPr>
          <a:xfrm>
            <a:off x="8615084" y="5895791"/>
            <a:ext cx="1628284" cy="369332"/>
          </a:xfrm>
          <a:prstGeom prst="rect">
            <a:avLst/>
          </a:prstGeom>
          <a:noFill/>
        </p:spPr>
        <p:txBody>
          <a:bodyPr wrap="square" rtlCol="0">
            <a:spAutoFit/>
          </a:bodyPr>
          <a:lstStyle/>
          <a:p>
            <a:pPr algn="ctr"/>
            <a:r>
              <a:rPr lang="de-DE"/>
              <a:t>Vorhersage</a:t>
            </a:r>
          </a:p>
        </p:txBody>
      </p:sp>
      <p:sp>
        <p:nvSpPr>
          <p:cNvPr id="29" name="Pfeil: nach rechts 28">
            <a:extLst>
              <a:ext uri="{FF2B5EF4-FFF2-40B4-BE49-F238E27FC236}">
                <a16:creationId xmlns:a16="http://schemas.microsoft.com/office/drawing/2014/main" id="{823F4E19-C3B4-1072-CF8B-49ECEB597390}"/>
              </a:ext>
            </a:extLst>
          </p:cNvPr>
          <p:cNvSpPr/>
          <p:nvPr/>
        </p:nvSpPr>
        <p:spPr>
          <a:xfrm rot="5400000">
            <a:off x="9150715" y="5274602"/>
            <a:ext cx="629947" cy="261091"/>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12DB54B5-7B94-5A2A-83B6-4E236C8AEE35}"/>
              </a:ext>
            </a:extLst>
          </p:cNvPr>
          <p:cNvSpPr txBox="1"/>
          <p:nvPr/>
        </p:nvSpPr>
        <p:spPr>
          <a:xfrm>
            <a:off x="2813952" y="2432094"/>
            <a:ext cx="1218025" cy="369332"/>
          </a:xfrm>
          <a:prstGeom prst="rect">
            <a:avLst/>
          </a:prstGeom>
          <a:noFill/>
        </p:spPr>
        <p:txBody>
          <a:bodyPr wrap="square" rtlCol="0">
            <a:spAutoFit/>
          </a:bodyPr>
          <a:lstStyle/>
          <a:p>
            <a:pPr algn="ctr"/>
            <a:r>
              <a:rPr lang="de-DE"/>
              <a:t>Daten</a:t>
            </a:r>
          </a:p>
        </p:txBody>
      </p:sp>
      <p:sp>
        <p:nvSpPr>
          <p:cNvPr id="31" name="Pfeil: nach rechts 30">
            <a:extLst>
              <a:ext uri="{FF2B5EF4-FFF2-40B4-BE49-F238E27FC236}">
                <a16:creationId xmlns:a16="http://schemas.microsoft.com/office/drawing/2014/main" id="{B67217E2-8849-0AD8-80A3-197A5993B206}"/>
              </a:ext>
            </a:extLst>
          </p:cNvPr>
          <p:cNvSpPr/>
          <p:nvPr/>
        </p:nvSpPr>
        <p:spPr>
          <a:xfrm rot="5400000">
            <a:off x="3122105" y="5247199"/>
            <a:ext cx="629333" cy="316511"/>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2" name="Textfeld 31">
            <a:extLst>
              <a:ext uri="{FF2B5EF4-FFF2-40B4-BE49-F238E27FC236}">
                <a16:creationId xmlns:a16="http://schemas.microsoft.com/office/drawing/2014/main" id="{385508DA-EB80-2805-BFA2-7496129CC64F}"/>
              </a:ext>
            </a:extLst>
          </p:cNvPr>
          <p:cNvSpPr txBox="1"/>
          <p:nvPr/>
        </p:nvSpPr>
        <p:spPr>
          <a:xfrm>
            <a:off x="2690549" y="5868340"/>
            <a:ext cx="1457906" cy="369332"/>
          </a:xfrm>
          <a:prstGeom prst="rect">
            <a:avLst/>
          </a:prstGeom>
          <a:noFill/>
        </p:spPr>
        <p:txBody>
          <a:bodyPr wrap="square" rtlCol="0">
            <a:spAutoFit/>
          </a:bodyPr>
          <a:lstStyle/>
          <a:p>
            <a:pPr algn="ctr"/>
            <a:r>
              <a:rPr lang="de-DE"/>
              <a:t>Vorhersage</a:t>
            </a:r>
          </a:p>
        </p:txBody>
      </p:sp>
      <p:sp>
        <p:nvSpPr>
          <p:cNvPr id="34" name="Textfeld 33">
            <a:extLst>
              <a:ext uri="{FF2B5EF4-FFF2-40B4-BE49-F238E27FC236}">
                <a16:creationId xmlns:a16="http://schemas.microsoft.com/office/drawing/2014/main" id="{24D86BA9-70DB-CF74-418E-01AAB39D7E30}"/>
              </a:ext>
            </a:extLst>
          </p:cNvPr>
          <p:cNvSpPr txBox="1"/>
          <p:nvPr/>
        </p:nvSpPr>
        <p:spPr>
          <a:xfrm rot="19800000">
            <a:off x="837495" y="3811088"/>
            <a:ext cx="2134848" cy="584775"/>
          </a:xfrm>
          <a:prstGeom prst="rect">
            <a:avLst/>
          </a:prstGeom>
          <a:noFill/>
        </p:spPr>
        <p:txBody>
          <a:bodyPr wrap="square" rtlCol="0">
            <a:spAutoFit/>
          </a:bodyPr>
          <a:lstStyle/>
          <a:p>
            <a:pPr algn="ctr"/>
            <a:r>
              <a:rPr lang="de-DE" sz="1600"/>
              <a:t>KI Modell mithilfe des Fehlers verbessern</a:t>
            </a:r>
          </a:p>
        </p:txBody>
      </p:sp>
      <p:sp>
        <p:nvSpPr>
          <p:cNvPr id="35" name="Textfeld 34">
            <a:extLst>
              <a:ext uri="{FF2B5EF4-FFF2-40B4-BE49-F238E27FC236}">
                <a16:creationId xmlns:a16="http://schemas.microsoft.com/office/drawing/2014/main" id="{9185A93D-9258-9A1D-3009-D87FB37C0198}"/>
              </a:ext>
            </a:extLst>
          </p:cNvPr>
          <p:cNvSpPr txBox="1"/>
          <p:nvPr/>
        </p:nvSpPr>
        <p:spPr>
          <a:xfrm>
            <a:off x="2813952" y="4527276"/>
            <a:ext cx="1218025" cy="369332"/>
          </a:xfrm>
          <a:prstGeom prst="rect">
            <a:avLst/>
          </a:prstGeom>
          <a:noFill/>
        </p:spPr>
        <p:txBody>
          <a:bodyPr wrap="square" rtlCol="0">
            <a:spAutoFit/>
          </a:bodyPr>
          <a:lstStyle/>
          <a:p>
            <a:pPr algn="ctr"/>
            <a:r>
              <a:rPr lang="de-DE"/>
              <a:t>KI Modell</a:t>
            </a:r>
          </a:p>
        </p:txBody>
      </p:sp>
      <p:sp>
        <p:nvSpPr>
          <p:cNvPr id="37" name="Pfeil: nach rechts 36">
            <a:extLst>
              <a:ext uri="{FF2B5EF4-FFF2-40B4-BE49-F238E27FC236}">
                <a16:creationId xmlns:a16="http://schemas.microsoft.com/office/drawing/2014/main" id="{2A9E0707-C4C2-5A6B-2404-439E3124A4E9}"/>
              </a:ext>
            </a:extLst>
          </p:cNvPr>
          <p:cNvSpPr/>
          <p:nvPr/>
        </p:nvSpPr>
        <p:spPr>
          <a:xfrm rot="10800000">
            <a:off x="1992162" y="5895791"/>
            <a:ext cx="582629" cy="24279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8" name="Textfeld 37">
            <a:extLst>
              <a:ext uri="{FF2B5EF4-FFF2-40B4-BE49-F238E27FC236}">
                <a16:creationId xmlns:a16="http://schemas.microsoft.com/office/drawing/2014/main" id="{A2170B24-F509-036F-29D3-7F196733D71F}"/>
              </a:ext>
            </a:extLst>
          </p:cNvPr>
          <p:cNvSpPr txBox="1"/>
          <p:nvPr/>
        </p:nvSpPr>
        <p:spPr>
          <a:xfrm>
            <a:off x="8545779" y="2155095"/>
            <a:ext cx="1705440" cy="646331"/>
          </a:xfrm>
          <a:prstGeom prst="rect">
            <a:avLst/>
          </a:prstGeom>
          <a:noFill/>
        </p:spPr>
        <p:txBody>
          <a:bodyPr wrap="square" rtlCol="0">
            <a:spAutoFit/>
          </a:bodyPr>
          <a:lstStyle/>
          <a:p>
            <a:pPr algn="ctr"/>
            <a:r>
              <a:rPr lang="de-DE"/>
              <a:t>(Unbekannte) Daten</a:t>
            </a:r>
          </a:p>
        </p:txBody>
      </p:sp>
      <p:pic>
        <p:nvPicPr>
          <p:cNvPr id="40" name="Grafik 39" descr="Kopf mit Zahnrädern mit einfarbiger Füllung">
            <a:extLst>
              <a:ext uri="{FF2B5EF4-FFF2-40B4-BE49-F238E27FC236}">
                <a16:creationId xmlns:a16="http://schemas.microsoft.com/office/drawing/2014/main" id="{915C5DF5-83E8-94FC-9B7B-3C3751B50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8489" y="3648280"/>
            <a:ext cx="914400" cy="914400"/>
          </a:xfrm>
          <a:prstGeom prst="rect">
            <a:avLst/>
          </a:prstGeom>
        </p:spPr>
      </p:pic>
      <p:sp>
        <p:nvSpPr>
          <p:cNvPr id="41" name="Textfeld 40">
            <a:extLst>
              <a:ext uri="{FF2B5EF4-FFF2-40B4-BE49-F238E27FC236}">
                <a16:creationId xmlns:a16="http://schemas.microsoft.com/office/drawing/2014/main" id="{3CD70D46-B646-E343-8305-2174C3F0FF71}"/>
              </a:ext>
            </a:extLst>
          </p:cNvPr>
          <p:cNvSpPr txBox="1"/>
          <p:nvPr/>
        </p:nvSpPr>
        <p:spPr>
          <a:xfrm>
            <a:off x="8820214" y="4560263"/>
            <a:ext cx="1218025" cy="369332"/>
          </a:xfrm>
          <a:prstGeom prst="rect">
            <a:avLst/>
          </a:prstGeom>
          <a:noFill/>
        </p:spPr>
        <p:txBody>
          <a:bodyPr wrap="square" rtlCol="0">
            <a:spAutoFit/>
          </a:bodyPr>
          <a:lstStyle/>
          <a:p>
            <a:pPr algn="ctr"/>
            <a:r>
              <a:rPr lang="de-DE"/>
              <a:t>KI Modell</a:t>
            </a:r>
          </a:p>
        </p:txBody>
      </p:sp>
      <p:sp>
        <p:nvSpPr>
          <p:cNvPr id="6" name="Pfeil: nach rechts 5">
            <a:extLst>
              <a:ext uri="{FF2B5EF4-FFF2-40B4-BE49-F238E27FC236}">
                <a16:creationId xmlns:a16="http://schemas.microsoft.com/office/drawing/2014/main" id="{E737A04A-0F4A-5C47-7954-7BA58A096A41}"/>
              </a:ext>
            </a:extLst>
          </p:cNvPr>
          <p:cNvSpPr/>
          <p:nvPr/>
        </p:nvSpPr>
        <p:spPr>
          <a:xfrm rot="5400000">
            <a:off x="3106704" y="3065572"/>
            <a:ext cx="646332" cy="302706"/>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Pfeil: nach rechts 7">
            <a:extLst>
              <a:ext uri="{FF2B5EF4-FFF2-40B4-BE49-F238E27FC236}">
                <a16:creationId xmlns:a16="http://schemas.microsoft.com/office/drawing/2014/main" id="{9137687F-97B5-27D6-79E3-411FF6EECEA0}"/>
              </a:ext>
            </a:extLst>
          </p:cNvPr>
          <p:cNvSpPr/>
          <p:nvPr/>
        </p:nvSpPr>
        <p:spPr>
          <a:xfrm rot="5400000">
            <a:off x="3122106" y="5247199"/>
            <a:ext cx="629333" cy="316511"/>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CFA8A2D9-FD57-744A-EE7B-273BC87B0BE2}"/>
              </a:ext>
            </a:extLst>
          </p:cNvPr>
          <p:cNvSpPr txBox="1"/>
          <p:nvPr/>
        </p:nvSpPr>
        <p:spPr>
          <a:xfrm>
            <a:off x="2690550" y="5868340"/>
            <a:ext cx="1457906" cy="369332"/>
          </a:xfrm>
          <a:prstGeom prst="rect">
            <a:avLst/>
          </a:prstGeom>
          <a:noFill/>
        </p:spPr>
        <p:txBody>
          <a:bodyPr wrap="square" rtlCol="0">
            <a:spAutoFit/>
          </a:bodyPr>
          <a:lstStyle/>
          <a:p>
            <a:pPr algn="ctr"/>
            <a:r>
              <a:rPr lang="de-DE"/>
              <a:t>Vorhersage</a:t>
            </a:r>
          </a:p>
        </p:txBody>
      </p:sp>
      <p:sp>
        <p:nvSpPr>
          <p:cNvPr id="10" name="Pfeil: gebogen 9">
            <a:extLst>
              <a:ext uri="{FF2B5EF4-FFF2-40B4-BE49-F238E27FC236}">
                <a16:creationId xmlns:a16="http://schemas.microsoft.com/office/drawing/2014/main" id="{5486EC31-E168-3FDE-B012-F4DE79EE3C8D}"/>
              </a:ext>
            </a:extLst>
          </p:cNvPr>
          <p:cNvSpPr/>
          <p:nvPr/>
        </p:nvSpPr>
        <p:spPr>
          <a:xfrm rot="16200000">
            <a:off x="1216784" y="4122880"/>
            <a:ext cx="3517494" cy="3341527"/>
          </a:xfrm>
          <a:prstGeom prst="circularArrow">
            <a:avLst>
              <a:gd name="adj1" fmla="val 2927"/>
              <a:gd name="adj2" fmla="val 707433"/>
              <a:gd name="adj3" fmla="val 20680263"/>
              <a:gd name="adj4" fmla="val 16440137"/>
              <a:gd name="adj5" fmla="val 6131"/>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38100">
                <a:solidFill>
                  <a:srgbClr val="000000"/>
                </a:solidFill>
              </a:ln>
              <a:noFill/>
            </a:endParaRPr>
          </a:p>
        </p:txBody>
      </p:sp>
      <p:sp>
        <p:nvSpPr>
          <p:cNvPr id="13" name="Textfeld 12">
            <a:extLst>
              <a:ext uri="{FF2B5EF4-FFF2-40B4-BE49-F238E27FC236}">
                <a16:creationId xmlns:a16="http://schemas.microsoft.com/office/drawing/2014/main" id="{B3BD5A9A-B86E-D285-C473-918B028CCAED}"/>
              </a:ext>
            </a:extLst>
          </p:cNvPr>
          <p:cNvSpPr txBox="1"/>
          <p:nvPr/>
        </p:nvSpPr>
        <p:spPr>
          <a:xfrm>
            <a:off x="2813953" y="4527276"/>
            <a:ext cx="1218025" cy="369332"/>
          </a:xfrm>
          <a:prstGeom prst="rect">
            <a:avLst/>
          </a:prstGeom>
          <a:noFill/>
        </p:spPr>
        <p:txBody>
          <a:bodyPr wrap="square" rtlCol="0">
            <a:spAutoFit/>
          </a:bodyPr>
          <a:lstStyle/>
          <a:p>
            <a:pPr algn="ctr"/>
            <a:r>
              <a:rPr lang="de-DE"/>
              <a:t>KI Modell</a:t>
            </a:r>
          </a:p>
        </p:txBody>
      </p:sp>
      <p:sp>
        <p:nvSpPr>
          <p:cNvPr id="14" name="Textfeld 13">
            <a:extLst>
              <a:ext uri="{FF2B5EF4-FFF2-40B4-BE49-F238E27FC236}">
                <a16:creationId xmlns:a16="http://schemas.microsoft.com/office/drawing/2014/main" id="{48CBBA88-97BE-3477-6170-7D6C39831F9C}"/>
              </a:ext>
            </a:extLst>
          </p:cNvPr>
          <p:cNvSpPr txBox="1"/>
          <p:nvPr/>
        </p:nvSpPr>
        <p:spPr>
          <a:xfrm>
            <a:off x="710623" y="5849444"/>
            <a:ext cx="1457906" cy="369332"/>
          </a:xfrm>
          <a:prstGeom prst="rect">
            <a:avLst/>
          </a:prstGeom>
          <a:noFill/>
        </p:spPr>
        <p:txBody>
          <a:bodyPr wrap="square" rtlCol="0">
            <a:spAutoFit/>
          </a:bodyPr>
          <a:lstStyle/>
          <a:p>
            <a:pPr algn="ctr"/>
            <a:r>
              <a:rPr lang="de-DE"/>
              <a:t>Fehler</a:t>
            </a:r>
          </a:p>
        </p:txBody>
      </p:sp>
      <p:sp>
        <p:nvSpPr>
          <p:cNvPr id="15" name="Pfeil: nach rechts 14">
            <a:extLst>
              <a:ext uri="{FF2B5EF4-FFF2-40B4-BE49-F238E27FC236}">
                <a16:creationId xmlns:a16="http://schemas.microsoft.com/office/drawing/2014/main" id="{FB8DBB46-F4C6-26A2-9888-4EA40D8BC7E4}"/>
              </a:ext>
            </a:extLst>
          </p:cNvPr>
          <p:cNvSpPr/>
          <p:nvPr/>
        </p:nvSpPr>
        <p:spPr>
          <a:xfrm rot="10800000">
            <a:off x="1992163" y="5895791"/>
            <a:ext cx="582629" cy="24279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E027884C-AE84-B8C0-9CCD-C52DF9DECD03}"/>
              </a:ext>
            </a:extLst>
          </p:cNvPr>
          <p:cNvSpPr/>
          <p:nvPr/>
        </p:nvSpPr>
        <p:spPr>
          <a:xfrm>
            <a:off x="4219986" y="3639969"/>
            <a:ext cx="4909934" cy="1015663"/>
          </a:xfrm>
          <a:prstGeom prst="rect">
            <a:avLst/>
          </a:prstGeom>
          <a:noFill/>
        </p:spPr>
        <p:txBody>
          <a:bodyPr wrap="none" lIns="91440" tIns="45720" rIns="91440" bIns="45720">
            <a:spAutoFit/>
          </a:bodyPr>
          <a:lstStyle/>
          <a:p>
            <a:pPr algn="ct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Schönere Grafiken</a:t>
            </a:r>
          </a:p>
          <a:p>
            <a:pPr algn="ctr"/>
            <a:r>
              <a:rPr lang="de-DE" sz="3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Beispiele Bilder, </a:t>
            </a:r>
            <a:r>
              <a:rPr lang="de-DE" sz="30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ChatGPT</a:t>
            </a:r>
            <a:endPar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357394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4D97BC-9CA5-5A1A-C716-E9D72238C2F2}"/>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82081DC-72E6-A65B-15A0-9E217D53E506}"/>
              </a:ext>
            </a:extLst>
          </p:cNvPr>
          <p:cNvSpPr>
            <a:spLocks noGrp="1"/>
          </p:cNvSpPr>
          <p:nvPr>
            <p:ph type="sldNum" sz="quarter" idx="12"/>
          </p:nvPr>
        </p:nvSpPr>
        <p:spPr/>
        <p:txBody>
          <a:bodyPr/>
          <a:lstStyle/>
          <a:p>
            <a:fld id="{38C8B667-3734-4FD9-9F7F-A4B0DFB430C1}" type="slidenum">
              <a:rPr lang="de-DE" smtClean="0"/>
              <a:t>18</a:t>
            </a:fld>
            <a:endParaRPr lang="de-DE"/>
          </a:p>
        </p:txBody>
      </p:sp>
      <p:sp>
        <p:nvSpPr>
          <p:cNvPr id="4" name="Titel 3">
            <a:extLst>
              <a:ext uri="{FF2B5EF4-FFF2-40B4-BE49-F238E27FC236}">
                <a16:creationId xmlns:a16="http://schemas.microsoft.com/office/drawing/2014/main" id="{3D231123-C92A-6EEE-2324-510C9D856EF6}"/>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pic>
        <p:nvPicPr>
          <p:cNvPr id="6" name="Onlinemedien 5" title="Supervised Learning - Georgia Tech - Machine Learning">
            <a:hlinkClick r:id="" action="ppaction://media"/>
            <a:extLst>
              <a:ext uri="{FF2B5EF4-FFF2-40B4-BE49-F238E27FC236}">
                <a16:creationId xmlns:a16="http://schemas.microsoft.com/office/drawing/2014/main" id="{056AB224-7C6D-ED93-B4AC-DFF03C845E41}"/>
              </a:ext>
            </a:extLst>
          </p:cNvPr>
          <p:cNvPicPr>
            <a:picLocks noGrp="1" noRot="1" noChangeAspect="1"/>
          </p:cNvPicPr>
          <p:nvPr>
            <p:ph idx="13"/>
            <a:videoFile r:link="rId1"/>
          </p:nvPr>
        </p:nvPicPr>
        <p:blipFill>
          <a:blip r:embed="rId4"/>
          <a:stretch>
            <a:fillRect/>
          </a:stretch>
        </p:blipFill>
        <p:spPr>
          <a:xfrm>
            <a:off x="2202873" y="1939445"/>
            <a:ext cx="7784666" cy="4398336"/>
          </a:xfrm>
          <a:prstGeom prst="rect">
            <a:avLst/>
          </a:prstGeom>
        </p:spPr>
      </p:pic>
    </p:spTree>
    <p:extLst>
      <p:ext uri="{BB962C8B-B14F-4D97-AF65-F5344CB8AC3E}">
        <p14:creationId xmlns:p14="http://schemas.microsoft.com/office/powerpoint/2010/main" val="377244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19</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2971611397"/>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422201">
                  <a:extLst>
                    <a:ext uri="{9D8B030D-6E8A-4147-A177-3AD203B41FA5}">
                      <a16:colId xmlns:a16="http://schemas.microsoft.com/office/drawing/2014/main" val="2848305825"/>
                    </a:ext>
                  </a:extLst>
                </a:gridCol>
                <a:gridCol w="1422201">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a:t>
                      </a:r>
                    </a:p>
                  </a:txBody>
                  <a:tcPr/>
                </a:tc>
                <a:extLst>
                  <a:ext uri="{0D108BD9-81ED-4DB2-BD59-A6C34878D82A}">
                    <a16:rowId xmlns:a16="http://schemas.microsoft.com/office/drawing/2014/main" val="1948755228"/>
                  </a:ext>
                </a:extLst>
              </a:tr>
            </a:tbl>
          </a:graphicData>
        </a:graphic>
      </p:graphicFrame>
    </p:spTree>
    <p:extLst>
      <p:ext uri="{BB962C8B-B14F-4D97-AF65-F5344CB8AC3E}">
        <p14:creationId xmlns:p14="http://schemas.microsoft.com/office/powerpoint/2010/main" val="882634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9FEC9B5-DFDF-01E4-520A-26E5D1DA164D}"/>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4B498A7-66E4-A4A9-EC40-59F45AF77610}"/>
              </a:ext>
            </a:extLst>
          </p:cNvPr>
          <p:cNvSpPr>
            <a:spLocks noGrp="1"/>
          </p:cNvSpPr>
          <p:nvPr>
            <p:ph type="sldNum" sz="quarter" idx="12"/>
          </p:nvPr>
        </p:nvSpPr>
        <p:spPr/>
        <p:txBody>
          <a:bodyPr/>
          <a:lstStyle/>
          <a:p>
            <a:fld id="{38C8B667-3734-4FD9-9F7F-A4B0DFB430C1}" type="slidenum">
              <a:rPr lang="de-DE" smtClean="0"/>
              <a:t>2</a:t>
            </a:fld>
            <a:endParaRPr lang="de-DE"/>
          </a:p>
        </p:txBody>
      </p:sp>
      <p:sp>
        <p:nvSpPr>
          <p:cNvPr id="4" name="Titel 3">
            <a:extLst>
              <a:ext uri="{FF2B5EF4-FFF2-40B4-BE49-F238E27FC236}">
                <a16:creationId xmlns:a16="http://schemas.microsoft.com/office/drawing/2014/main" id="{0C4F7128-5807-A76C-6F5F-D10E271370C2}"/>
              </a:ext>
            </a:extLst>
          </p:cNvPr>
          <p:cNvSpPr>
            <a:spLocks noGrp="1"/>
          </p:cNvSpPr>
          <p:nvPr>
            <p:ph type="title"/>
          </p:nvPr>
        </p:nvSpPr>
        <p:spPr/>
        <p:txBody>
          <a:bodyPr/>
          <a:lstStyle/>
          <a:p>
            <a:r>
              <a:rPr lang="de-DE"/>
              <a:t>Teilnehmende Partner</a:t>
            </a:r>
          </a:p>
        </p:txBody>
      </p:sp>
      <p:sp>
        <p:nvSpPr>
          <p:cNvPr id="5" name="Vertikaler Textplatzhalter 4">
            <a:extLst>
              <a:ext uri="{FF2B5EF4-FFF2-40B4-BE49-F238E27FC236}">
                <a16:creationId xmlns:a16="http://schemas.microsoft.com/office/drawing/2014/main" id="{984544A6-3AC2-4D76-4EDE-3139B73D7353}"/>
              </a:ext>
            </a:extLst>
          </p:cNvPr>
          <p:cNvSpPr>
            <a:spLocks noGrp="1"/>
          </p:cNvSpPr>
          <p:nvPr>
            <p:ph type="body" orient="vert" idx="13"/>
          </p:nvPr>
        </p:nvSpPr>
        <p:spPr>
          <a:xfrm>
            <a:off x="770602" y="2228230"/>
            <a:ext cx="3133398" cy="396000"/>
          </a:xfrm>
        </p:spPr>
        <p:txBody>
          <a:bodyPr/>
          <a:lstStyle/>
          <a:p>
            <a:pPr algn="ctr"/>
            <a:r>
              <a:rPr lang="de-DE" dirty="0">
                <a:latin typeface="Calibri" panose="020F0502020204030204" pitchFamily="34" charset="0"/>
                <a:cs typeface="Calibri" panose="020F0502020204030204" pitchFamily="34" charset="0"/>
              </a:rPr>
              <a:t>Hochschule Heilbronn</a:t>
            </a:r>
          </a:p>
        </p:txBody>
      </p:sp>
      <p:pic>
        <p:nvPicPr>
          <p:cNvPr id="9" name="Grafik 8">
            <a:extLst>
              <a:ext uri="{FF2B5EF4-FFF2-40B4-BE49-F238E27FC236}">
                <a16:creationId xmlns:a16="http://schemas.microsoft.com/office/drawing/2014/main" id="{8C85FD96-CC01-5668-CF1A-34ED531DBB5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665" b="28052"/>
          <a:stretch/>
        </p:blipFill>
        <p:spPr>
          <a:xfrm>
            <a:off x="9631898" y="2155397"/>
            <a:ext cx="2403470" cy="541667"/>
          </a:xfrm>
          <a:prstGeom prst="rect">
            <a:avLst/>
          </a:prstGeom>
        </p:spPr>
      </p:pic>
      <p:pic>
        <p:nvPicPr>
          <p:cNvPr id="1026" name="Picture 2">
            <a:extLst>
              <a:ext uri="{FF2B5EF4-FFF2-40B4-BE49-F238E27FC236}">
                <a16:creationId xmlns:a16="http://schemas.microsoft.com/office/drawing/2014/main" id="{B3944C5A-6ACF-60DA-4623-37E535807A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4515" y="2206295"/>
            <a:ext cx="1261471" cy="439873"/>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C02FCCA4-8FE0-FBC6-3DE1-5C66359B9635}"/>
              </a:ext>
            </a:extLst>
          </p:cNvPr>
          <p:cNvPicPr>
            <a:picLocks noChangeAspect="1"/>
          </p:cNvPicPr>
          <p:nvPr/>
        </p:nvPicPr>
        <p:blipFill>
          <a:blip r:embed="rId5"/>
          <a:stretch>
            <a:fillRect/>
          </a:stretch>
        </p:blipFill>
        <p:spPr>
          <a:xfrm>
            <a:off x="6399637" y="4445856"/>
            <a:ext cx="2857568" cy="1740167"/>
          </a:xfrm>
          <a:prstGeom prst="rect">
            <a:avLst/>
          </a:prstGeom>
        </p:spPr>
      </p:pic>
      <p:sp>
        <p:nvSpPr>
          <p:cNvPr id="15" name="Vertikaler Textplatzhalter 4">
            <a:extLst>
              <a:ext uri="{FF2B5EF4-FFF2-40B4-BE49-F238E27FC236}">
                <a16:creationId xmlns:a16="http://schemas.microsoft.com/office/drawing/2014/main" id="{3708E769-B910-F21D-7477-B520D102C8F7}"/>
              </a:ext>
            </a:extLst>
          </p:cNvPr>
          <p:cNvSpPr txBox="1">
            <a:spLocks/>
          </p:cNvSpPr>
          <p:nvPr/>
        </p:nvSpPr>
        <p:spPr>
          <a:xfrm>
            <a:off x="7020356" y="2228230"/>
            <a:ext cx="3133398" cy="396000"/>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de-DE" dirty="0" err="1">
                <a:latin typeface="Calibri" panose="020F0502020204030204" pitchFamily="34" charset="0"/>
                <a:cs typeface="Calibri" panose="020F0502020204030204" pitchFamily="34" charset="0"/>
              </a:rPr>
              <a:t>Experimenta</a:t>
            </a:r>
            <a:r>
              <a:rPr lang="de-DE" dirty="0">
                <a:latin typeface="Calibri" panose="020F0502020204030204" pitchFamily="34" charset="0"/>
                <a:cs typeface="Calibri" panose="020F0502020204030204" pitchFamily="34" charset="0"/>
              </a:rPr>
              <a:t> Heilbronn</a:t>
            </a:r>
          </a:p>
        </p:txBody>
      </p:sp>
      <p:pic>
        <p:nvPicPr>
          <p:cNvPr id="1028" name="Picture 4" descr="undefined">
            <a:extLst>
              <a:ext uri="{FF2B5EF4-FFF2-40B4-BE49-F238E27FC236}">
                <a16:creationId xmlns:a16="http://schemas.microsoft.com/office/drawing/2014/main" id="{3537E0B4-7C30-A5B7-A5C8-33F0A5B3B4E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75866" y="3989959"/>
            <a:ext cx="3025044" cy="1975838"/>
          </a:xfrm>
          <a:prstGeom prst="rect">
            <a:avLst/>
          </a:prstGeom>
          <a:noFill/>
          <a:extLst>
            <a:ext uri="{909E8E84-426E-40DD-AFC4-6F175D3DCCD1}">
              <a14:hiddenFill xmlns:a14="http://schemas.microsoft.com/office/drawing/2010/main">
                <a:solidFill>
                  <a:srgbClr val="FFFFFF"/>
                </a:solidFill>
              </a14:hiddenFill>
            </a:ext>
          </a:extLst>
        </p:spPr>
      </p:pic>
      <p:sp>
        <p:nvSpPr>
          <p:cNvPr id="17" name="Textfeld 16">
            <a:extLst>
              <a:ext uri="{FF2B5EF4-FFF2-40B4-BE49-F238E27FC236}">
                <a16:creationId xmlns:a16="http://schemas.microsoft.com/office/drawing/2014/main" id="{D399F519-5666-0878-A240-3708884E652B}"/>
              </a:ext>
            </a:extLst>
          </p:cNvPr>
          <p:cNvSpPr txBox="1"/>
          <p:nvPr/>
        </p:nvSpPr>
        <p:spPr>
          <a:xfrm>
            <a:off x="6863129" y="6186023"/>
            <a:ext cx="1930584" cy="184666"/>
          </a:xfrm>
          <a:prstGeom prst="rect">
            <a:avLst/>
          </a:prstGeom>
          <a:noFill/>
        </p:spPr>
        <p:txBody>
          <a:bodyPr wrap="square">
            <a:spAutoFit/>
          </a:bodyPr>
          <a:lstStyle/>
          <a:p>
            <a:pPr algn="ctr"/>
            <a:r>
              <a:rPr lang="de-DE" sz="600" dirty="0">
                <a:solidFill>
                  <a:schemeClr val="bg1">
                    <a:lumMod val="50000"/>
                  </a:schemeClr>
                </a:solidFill>
              </a:rPr>
              <a:t>www.experimenta.science</a:t>
            </a:r>
          </a:p>
        </p:txBody>
      </p:sp>
      <p:sp>
        <p:nvSpPr>
          <p:cNvPr id="18" name="Textfeld 17">
            <a:extLst>
              <a:ext uri="{FF2B5EF4-FFF2-40B4-BE49-F238E27FC236}">
                <a16:creationId xmlns:a16="http://schemas.microsoft.com/office/drawing/2014/main" id="{0B2A7951-70C4-A92D-C7AA-AF1E36687638}"/>
              </a:ext>
            </a:extLst>
          </p:cNvPr>
          <p:cNvSpPr txBox="1"/>
          <p:nvPr/>
        </p:nvSpPr>
        <p:spPr>
          <a:xfrm>
            <a:off x="9432476" y="5965797"/>
            <a:ext cx="2111824" cy="184666"/>
          </a:xfrm>
          <a:prstGeom prst="rect">
            <a:avLst/>
          </a:prstGeom>
          <a:noFill/>
        </p:spPr>
        <p:txBody>
          <a:bodyPr wrap="square">
            <a:spAutoFit/>
          </a:bodyPr>
          <a:lstStyle/>
          <a:p>
            <a:pPr algn="ctr"/>
            <a:r>
              <a:rPr lang="de-DE" sz="600" dirty="0">
                <a:solidFill>
                  <a:schemeClr val="bg1">
                    <a:lumMod val="50000"/>
                  </a:schemeClr>
                </a:solidFill>
              </a:rPr>
              <a:t>wikipedia.org/wiki/Experimenta_Heilbronn</a:t>
            </a:r>
          </a:p>
        </p:txBody>
      </p:sp>
      <p:pic>
        <p:nvPicPr>
          <p:cNvPr id="24" name="Grafik 23">
            <a:extLst>
              <a:ext uri="{FF2B5EF4-FFF2-40B4-BE49-F238E27FC236}">
                <a16:creationId xmlns:a16="http://schemas.microsoft.com/office/drawing/2014/main" id="{766D1BAE-9066-A82C-0ADE-E3A5B7B2EF28}"/>
              </a:ext>
            </a:extLst>
          </p:cNvPr>
          <p:cNvPicPr>
            <a:picLocks noChangeAspect="1"/>
          </p:cNvPicPr>
          <p:nvPr/>
        </p:nvPicPr>
        <p:blipFill>
          <a:blip r:embed="rId7"/>
          <a:stretch>
            <a:fillRect/>
          </a:stretch>
        </p:blipFill>
        <p:spPr>
          <a:xfrm>
            <a:off x="191089" y="4071271"/>
            <a:ext cx="3372091" cy="2207085"/>
          </a:xfrm>
          <a:prstGeom prst="rect">
            <a:avLst/>
          </a:prstGeom>
        </p:spPr>
      </p:pic>
      <p:sp>
        <p:nvSpPr>
          <p:cNvPr id="27" name="Textfeld 26">
            <a:extLst>
              <a:ext uri="{FF2B5EF4-FFF2-40B4-BE49-F238E27FC236}">
                <a16:creationId xmlns:a16="http://schemas.microsoft.com/office/drawing/2014/main" id="{A70BF8CC-B031-32B6-4E28-EE37FA8B5656}"/>
              </a:ext>
            </a:extLst>
          </p:cNvPr>
          <p:cNvSpPr txBox="1"/>
          <p:nvPr/>
        </p:nvSpPr>
        <p:spPr>
          <a:xfrm>
            <a:off x="911843" y="6222588"/>
            <a:ext cx="1930584" cy="184666"/>
          </a:xfrm>
          <a:prstGeom prst="rect">
            <a:avLst/>
          </a:prstGeom>
          <a:noFill/>
        </p:spPr>
        <p:txBody>
          <a:bodyPr wrap="square">
            <a:spAutoFit/>
          </a:bodyPr>
          <a:lstStyle/>
          <a:p>
            <a:pPr algn="ctr"/>
            <a:r>
              <a:rPr lang="de-DE" sz="600" dirty="0">
                <a:solidFill>
                  <a:schemeClr val="bg1">
                    <a:lumMod val="50000"/>
                  </a:schemeClr>
                </a:solidFill>
              </a:rPr>
              <a:t>www.hs-heilbronn.de</a:t>
            </a:r>
          </a:p>
        </p:txBody>
      </p:sp>
      <p:pic>
        <p:nvPicPr>
          <p:cNvPr id="28" name="Onlinemedien 27" title="Informatik studieren | @Hochschule Heilbronn">
            <a:hlinkClick r:id="" action="ppaction://media"/>
            <a:extLst>
              <a:ext uri="{FF2B5EF4-FFF2-40B4-BE49-F238E27FC236}">
                <a16:creationId xmlns:a16="http://schemas.microsoft.com/office/drawing/2014/main" id="{698B0B88-393D-4C4D-ECE7-320DCF0F1BA4}"/>
              </a:ext>
            </a:extLst>
          </p:cNvPr>
          <p:cNvPicPr>
            <a:picLocks noRot="1" noChangeAspect="1"/>
          </p:cNvPicPr>
          <p:nvPr>
            <a:videoFile r:link="rId1"/>
          </p:nvPr>
        </p:nvPicPr>
        <p:blipFill>
          <a:blip r:embed="rId8"/>
          <a:stretch>
            <a:fillRect/>
          </a:stretch>
        </p:blipFill>
        <p:spPr>
          <a:xfrm>
            <a:off x="3215571" y="3520214"/>
            <a:ext cx="2894499" cy="1635392"/>
          </a:xfrm>
          <a:prstGeom prst="rect">
            <a:avLst/>
          </a:prstGeom>
        </p:spPr>
      </p:pic>
      <p:sp>
        <p:nvSpPr>
          <p:cNvPr id="31" name="Textfeld 30">
            <a:extLst>
              <a:ext uri="{FF2B5EF4-FFF2-40B4-BE49-F238E27FC236}">
                <a16:creationId xmlns:a16="http://schemas.microsoft.com/office/drawing/2014/main" id="{60F154CB-107D-3647-8DF9-6EEF71870EAD}"/>
              </a:ext>
            </a:extLst>
          </p:cNvPr>
          <p:cNvSpPr txBox="1"/>
          <p:nvPr/>
        </p:nvSpPr>
        <p:spPr>
          <a:xfrm>
            <a:off x="3697528" y="5171232"/>
            <a:ext cx="1930584" cy="184666"/>
          </a:xfrm>
          <a:prstGeom prst="rect">
            <a:avLst/>
          </a:prstGeom>
          <a:noFill/>
        </p:spPr>
        <p:txBody>
          <a:bodyPr wrap="square">
            <a:spAutoFit/>
          </a:bodyPr>
          <a:lstStyle/>
          <a:p>
            <a:pPr algn="ctr"/>
            <a:r>
              <a:rPr lang="de-DE" sz="600" dirty="0">
                <a:solidFill>
                  <a:schemeClr val="bg1">
                    <a:lumMod val="50000"/>
                  </a:schemeClr>
                </a:solidFill>
              </a:rPr>
              <a:t>youtu.be/JzvwmA-i50c</a:t>
            </a:r>
          </a:p>
        </p:txBody>
      </p:sp>
      <p:sp>
        <p:nvSpPr>
          <p:cNvPr id="6" name="Vertikaler Textplatzhalter 4">
            <a:extLst>
              <a:ext uri="{FF2B5EF4-FFF2-40B4-BE49-F238E27FC236}">
                <a16:creationId xmlns:a16="http://schemas.microsoft.com/office/drawing/2014/main" id="{AD900F46-E860-CB70-69EF-52CAC5320A9E}"/>
              </a:ext>
            </a:extLst>
          </p:cNvPr>
          <p:cNvSpPr txBox="1">
            <a:spLocks/>
          </p:cNvSpPr>
          <p:nvPr/>
        </p:nvSpPr>
        <p:spPr>
          <a:xfrm>
            <a:off x="395701" y="2699827"/>
            <a:ext cx="3883200" cy="2034256"/>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Hochschule für angewandte Wissenschaften</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Schwerpunkte Technik, Wirtschaft und Informatik</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Etwa 8.300 Studierende</a:t>
            </a:r>
          </a:p>
        </p:txBody>
      </p:sp>
      <p:sp>
        <p:nvSpPr>
          <p:cNvPr id="7" name="Vertikaler Textplatzhalter 4">
            <a:extLst>
              <a:ext uri="{FF2B5EF4-FFF2-40B4-BE49-F238E27FC236}">
                <a16:creationId xmlns:a16="http://schemas.microsoft.com/office/drawing/2014/main" id="{3A3C6CB9-6E34-FF8D-4237-1B438829F02F}"/>
              </a:ext>
            </a:extLst>
          </p:cNvPr>
          <p:cNvSpPr txBox="1">
            <a:spLocks/>
          </p:cNvSpPr>
          <p:nvPr/>
        </p:nvSpPr>
        <p:spPr>
          <a:xfrm>
            <a:off x="6645455" y="2699827"/>
            <a:ext cx="4452036" cy="2034256"/>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Lern- und Erlebniswelt für Naturwissenschaft und Technik</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Mit Ausstellungsbereich „Entdeckerwelten“, Science Dome, Sternwarte und Laboren</a:t>
            </a:r>
          </a:p>
        </p:txBody>
      </p:sp>
    </p:spTree>
    <p:extLst>
      <p:ext uri="{BB962C8B-B14F-4D97-AF65-F5344CB8AC3E}">
        <p14:creationId xmlns:p14="http://schemas.microsoft.com/office/powerpoint/2010/main" val="322752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20</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1580166360"/>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422201">
                  <a:extLst>
                    <a:ext uri="{9D8B030D-6E8A-4147-A177-3AD203B41FA5}">
                      <a16:colId xmlns:a16="http://schemas.microsoft.com/office/drawing/2014/main" val="2848305825"/>
                    </a:ext>
                  </a:extLst>
                </a:gridCol>
                <a:gridCol w="1422201">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a:t>
                      </a:r>
                    </a:p>
                  </a:txBody>
                  <a:tcPr/>
                </a:tc>
                <a:extLst>
                  <a:ext uri="{0D108BD9-81ED-4DB2-BD59-A6C34878D82A}">
                    <a16:rowId xmlns:a16="http://schemas.microsoft.com/office/drawing/2014/main" val="1948755228"/>
                  </a:ext>
                </a:extLst>
              </a:tr>
            </a:tbl>
          </a:graphicData>
        </a:graphic>
      </p:graphicFrame>
      <p:sp>
        <p:nvSpPr>
          <p:cNvPr id="7" name="Geschweifte Klammer links 6">
            <a:extLst>
              <a:ext uri="{FF2B5EF4-FFF2-40B4-BE49-F238E27FC236}">
                <a16:creationId xmlns:a16="http://schemas.microsoft.com/office/drawing/2014/main" id="{6BD6DDE1-F2AD-6016-44BF-C5132A1BC37B}"/>
              </a:ext>
            </a:extLst>
          </p:cNvPr>
          <p:cNvSpPr/>
          <p:nvPr/>
        </p:nvSpPr>
        <p:spPr>
          <a:xfrm rot="16200000">
            <a:off x="5634781" y="-1006650"/>
            <a:ext cx="918427" cy="8482263"/>
          </a:xfrm>
          <a:prstGeom prst="leftBrace">
            <a:avLst>
              <a:gd name="adj1" fmla="val 8333"/>
              <a:gd name="adj2" fmla="val 24326"/>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05785D04-6320-363E-6F22-C9597396C737}"/>
              </a:ext>
            </a:extLst>
          </p:cNvPr>
          <p:cNvSpPr txBox="1"/>
          <p:nvPr/>
        </p:nvSpPr>
        <p:spPr>
          <a:xfrm>
            <a:off x="2282530" y="3717968"/>
            <a:ext cx="4752474" cy="646331"/>
          </a:xfrm>
          <a:prstGeom prst="rect">
            <a:avLst/>
          </a:prstGeom>
          <a:noFill/>
        </p:spPr>
        <p:txBody>
          <a:bodyPr wrap="square" rtlCol="0">
            <a:spAutoFit/>
          </a:bodyPr>
          <a:lstStyle/>
          <a:p>
            <a:r>
              <a:rPr lang="de-DE"/>
              <a:t>Diese Daten nutzen, um eine Funktionsannäherung für </a:t>
            </a:r>
            <a:r>
              <a:rPr lang="de-DE" i="1">
                <a:solidFill>
                  <a:srgbClr val="002896"/>
                </a:solidFill>
              </a:rPr>
              <a:t>f(x) </a:t>
            </a:r>
            <a:r>
              <a:rPr lang="de-DE"/>
              <a:t>zu machen</a:t>
            </a:r>
          </a:p>
        </p:txBody>
      </p:sp>
    </p:spTree>
    <p:extLst>
      <p:ext uri="{BB962C8B-B14F-4D97-AF65-F5344CB8AC3E}">
        <p14:creationId xmlns:p14="http://schemas.microsoft.com/office/powerpoint/2010/main" val="948618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21</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3528363129"/>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422201">
                  <a:extLst>
                    <a:ext uri="{9D8B030D-6E8A-4147-A177-3AD203B41FA5}">
                      <a16:colId xmlns:a16="http://schemas.microsoft.com/office/drawing/2014/main" val="2848305825"/>
                    </a:ext>
                  </a:extLst>
                </a:gridCol>
                <a:gridCol w="1422201">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a:t>
                      </a:r>
                    </a:p>
                  </a:txBody>
                  <a:tcPr/>
                </a:tc>
                <a:extLst>
                  <a:ext uri="{0D108BD9-81ED-4DB2-BD59-A6C34878D82A}">
                    <a16:rowId xmlns:a16="http://schemas.microsoft.com/office/drawing/2014/main" val="1948755228"/>
                  </a:ext>
                </a:extLst>
              </a:tr>
            </a:tbl>
          </a:graphicData>
        </a:graphic>
      </p:graphicFrame>
      <p:sp>
        <p:nvSpPr>
          <p:cNvPr id="7" name="Geschweifte Klammer links 6">
            <a:extLst>
              <a:ext uri="{FF2B5EF4-FFF2-40B4-BE49-F238E27FC236}">
                <a16:creationId xmlns:a16="http://schemas.microsoft.com/office/drawing/2014/main" id="{6BD6DDE1-F2AD-6016-44BF-C5132A1BC37B}"/>
              </a:ext>
            </a:extLst>
          </p:cNvPr>
          <p:cNvSpPr/>
          <p:nvPr/>
        </p:nvSpPr>
        <p:spPr>
          <a:xfrm rot="16200000">
            <a:off x="5634781" y="-1006650"/>
            <a:ext cx="918427" cy="8482263"/>
          </a:xfrm>
          <a:prstGeom prst="leftBrace">
            <a:avLst>
              <a:gd name="adj1" fmla="val 8333"/>
              <a:gd name="adj2" fmla="val 24326"/>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05785D04-6320-363E-6F22-C9597396C737}"/>
              </a:ext>
            </a:extLst>
          </p:cNvPr>
          <p:cNvSpPr txBox="1"/>
          <p:nvPr/>
        </p:nvSpPr>
        <p:spPr>
          <a:xfrm>
            <a:off x="2282530" y="3717968"/>
            <a:ext cx="4752474" cy="646331"/>
          </a:xfrm>
          <a:prstGeom prst="rect">
            <a:avLst/>
          </a:prstGeom>
          <a:noFill/>
        </p:spPr>
        <p:txBody>
          <a:bodyPr wrap="square" rtlCol="0">
            <a:spAutoFit/>
          </a:bodyPr>
          <a:lstStyle/>
          <a:p>
            <a:r>
              <a:rPr lang="de-DE"/>
              <a:t>Diese Daten nutzen, um eine Funktionsannäherung für </a:t>
            </a:r>
            <a:r>
              <a:rPr lang="de-DE" i="1">
                <a:solidFill>
                  <a:srgbClr val="002896"/>
                </a:solidFill>
              </a:rPr>
              <a:t>f(x) </a:t>
            </a:r>
            <a:r>
              <a:rPr lang="de-DE"/>
              <a:t>zu machen</a:t>
            </a:r>
          </a:p>
        </p:txBody>
      </p:sp>
      <p:sp>
        <p:nvSpPr>
          <p:cNvPr id="9" name="Textfeld 8">
            <a:extLst>
              <a:ext uri="{FF2B5EF4-FFF2-40B4-BE49-F238E27FC236}">
                <a16:creationId xmlns:a16="http://schemas.microsoft.com/office/drawing/2014/main" id="{9CFF079F-6933-B2B4-3367-1FD9D57E7CA8}"/>
              </a:ext>
            </a:extLst>
          </p:cNvPr>
          <p:cNvSpPr txBox="1"/>
          <p:nvPr/>
        </p:nvSpPr>
        <p:spPr>
          <a:xfrm>
            <a:off x="3371388" y="5273620"/>
            <a:ext cx="1810212" cy="646331"/>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a:t>ist </a:t>
            </a:r>
            <a:r>
              <a:rPr lang="de-DE" b="1"/>
              <a:t>x</a:t>
            </a:r>
            <a:r>
              <a:rPr lang="de-DE" b="1" baseline="30000"/>
              <a:t>2</a:t>
            </a:r>
            <a:endParaRPr lang="de-DE" b="1"/>
          </a:p>
        </p:txBody>
      </p:sp>
      <p:cxnSp>
        <p:nvCxnSpPr>
          <p:cNvPr id="13" name="Gerade Verbindung mit Pfeil 12">
            <a:extLst>
              <a:ext uri="{FF2B5EF4-FFF2-40B4-BE49-F238E27FC236}">
                <a16:creationId xmlns:a16="http://schemas.microsoft.com/office/drawing/2014/main" id="{6CB8FEC6-74F5-3BA2-CB7F-10C936CAEEF1}"/>
              </a:ext>
            </a:extLst>
          </p:cNvPr>
          <p:cNvCxnSpPr>
            <a:cxnSpLocks/>
          </p:cNvCxnSpPr>
          <p:nvPr/>
        </p:nvCxnSpPr>
        <p:spPr>
          <a:xfrm>
            <a:off x="4059925" y="4388572"/>
            <a:ext cx="0" cy="8850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59816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22</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2538518751"/>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422201">
                  <a:extLst>
                    <a:ext uri="{9D8B030D-6E8A-4147-A177-3AD203B41FA5}">
                      <a16:colId xmlns:a16="http://schemas.microsoft.com/office/drawing/2014/main" val="2848305825"/>
                    </a:ext>
                  </a:extLst>
                </a:gridCol>
                <a:gridCol w="1422201">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100</a:t>
                      </a:r>
                    </a:p>
                  </a:txBody>
                  <a:tcPr/>
                </a:tc>
                <a:extLst>
                  <a:ext uri="{0D108BD9-81ED-4DB2-BD59-A6C34878D82A}">
                    <a16:rowId xmlns:a16="http://schemas.microsoft.com/office/drawing/2014/main" val="1948755228"/>
                  </a:ext>
                </a:extLst>
              </a:tr>
            </a:tbl>
          </a:graphicData>
        </a:graphic>
      </p:graphicFrame>
      <p:sp>
        <p:nvSpPr>
          <p:cNvPr id="7" name="Geschweifte Klammer links 6">
            <a:extLst>
              <a:ext uri="{FF2B5EF4-FFF2-40B4-BE49-F238E27FC236}">
                <a16:creationId xmlns:a16="http://schemas.microsoft.com/office/drawing/2014/main" id="{6BD6DDE1-F2AD-6016-44BF-C5132A1BC37B}"/>
              </a:ext>
            </a:extLst>
          </p:cNvPr>
          <p:cNvSpPr/>
          <p:nvPr/>
        </p:nvSpPr>
        <p:spPr>
          <a:xfrm rot="16200000">
            <a:off x="5634781" y="-1006650"/>
            <a:ext cx="918427" cy="8482263"/>
          </a:xfrm>
          <a:prstGeom prst="leftBrace">
            <a:avLst>
              <a:gd name="adj1" fmla="val 8333"/>
              <a:gd name="adj2" fmla="val 24326"/>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05785D04-6320-363E-6F22-C9597396C737}"/>
              </a:ext>
            </a:extLst>
          </p:cNvPr>
          <p:cNvSpPr txBox="1"/>
          <p:nvPr/>
        </p:nvSpPr>
        <p:spPr>
          <a:xfrm>
            <a:off x="2282530" y="3717968"/>
            <a:ext cx="4752474" cy="646331"/>
          </a:xfrm>
          <a:prstGeom prst="rect">
            <a:avLst/>
          </a:prstGeom>
          <a:noFill/>
        </p:spPr>
        <p:txBody>
          <a:bodyPr wrap="square" rtlCol="0">
            <a:spAutoFit/>
          </a:bodyPr>
          <a:lstStyle/>
          <a:p>
            <a:r>
              <a:rPr lang="de-DE"/>
              <a:t>Diese Daten nutzen, um eine Funktionsannäherung für </a:t>
            </a:r>
            <a:r>
              <a:rPr lang="de-DE" i="1">
                <a:solidFill>
                  <a:srgbClr val="002896"/>
                </a:solidFill>
              </a:rPr>
              <a:t>f(x) </a:t>
            </a:r>
            <a:r>
              <a:rPr lang="de-DE"/>
              <a:t>zu machen</a:t>
            </a:r>
          </a:p>
        </p:txBody>
      </p:sp>
      <p:sp>
        <p:nvSpPr>
          <p:cNvPr id="9" name="Textfeld 8">
            <a:extLst>
              <a:ext uri="{FF2B5EF4-FFF2-40B4-BE49-F238E27FC236}">
                <a16:creationId xmlns:a16="http://schemas.microsoft.com/office/drawing/2014/main" id="{9CFF079F-6933-B2B4-3367-1FD9D57E7CA8}"/>
              </a:ext>
            </a:extLst>
          </p:cNvPr>
          <p:cNvSpPr txBox="1"/>
          <p:nvPr/>
        </p:nvSpPr>
        <p:spPr>
          <a:xfrm>
            <a:off x="3371388" y="5273620"/>
            <a:ext cx="1810212" cy="646331"/>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a:t>ist </a:t>
            </a:r>
            <a:r>
              <a:rPr lang="de-DE" b="1"/>
              <a:t>x</a:t>
            </a:r>
            <a:r>
              <a:rPr lang="de-DE" b="1" baseline="30000"/>
              <a:t>2</a:t>
            </a:r>
            <a:endParaRPr lang="de-DE" b="1"/>
          </a:p>
        </p:txBody>
      </p:sp>
      <p:sp>
        <p:nvSpPr>
          <p:cNvPr id="10" name="Textfeld 9">
            <a:extLst>
              <a:ext uri="{FF2B5EF4-FFF2-40B4-BE49-F238E27FC236}">
                <a16:creationId xmlns:a16="http://schemas.microsoft.com/office/drawing/2014/main" id="{A9E58E05-A0DD-8EA0-2460-8A23943B539B}"/>
              </a:ext>
            </a:extLst>
          </p:cNvPr>
          <p:cNvSpPr txBox="1"/>
          <p:nvPr/>
        </p:nvSpPr>
        <p:spPr>
          <a:xfrm>
            <a:off x="8482263" y="5230391"/>
            <a:ext cx="3301226" cy="923330"/>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i="1"/>
              <a:t>= </a:t>
            </a:r>
            <a:r>
              <a:rPr lang="de-DE"/>
              <a:t>x</a:t>
            </a:r>
            <a:r>
              <a:rPr lang="de-DE" baseline="30000"/>
              <a:t>2</a:t>
            </a:r>
            <a:r>
              <a:rPr lang="de-DE"/>
              <a:t> nutzen, um eine Vorhersage für anderen Input zu machen</a:t>
            </a:r>
          </a:p>
        </p:txBody>
      </p:sp>
      <p:cxnSp>
        <p:nvCxnSpPr>
          <p:cNvPr id="13" name="Gerade Verbindung mit Pfeil 12">
            <a:extLst>
              <a:ext uri="{FF2B5EF4-FFF2-40B4-BE49-F238E27FC236}">
                <a16:creationId xmlns:a16="http://schemas.microsoft.com/office/drawing/2014/main" id="{6CB8FEC6-74F5-3BA2-CB7F-10C936CAEEF1}"/>
              </a:ext>
            </a:extLst>
          </p:cNvPr>
          <p:cNvCxnSpPr>
            <a:cxnSpLocks/>
          </p:cNvCxnSpPr>
          <p:nvPr/>
        </p:nvCxnSpPr>
        <p:spPr>
          <a:xfrm>
            <a:off x="4059925" y="4388572"/>
            <a:ext cx="0" cy="8850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Bogen 19">
            <a:extLst>
              <a:ext uri="{FF2B5EF4-FFF2-40B4-BE49-F238E27FC236}">
                <a16:creationId xmlns:a16="http://schemas.microsoft.com/office/drawing/2014/main" id="{5B4D351C-657F-7DB2-7DEF-492CC9CBD696}"/>
              </a:ext>
            </a:extLst>
          </p:cNvPr>
          <p:cNvSpPr/>
          <p:nvPr/>
        </p:nvSpPr>
        <p:spPr>
          <a:xfrm flipV="1">
            <a:off x="1112118" y="602115"/>
            <a:ext cx="9721515" cy="4994880"/>
          </a:xfrm>
          <a:prstGeom prst="arc">
            <a:avLst>
              <a:gd name="adj1" fmla="val 14866713"/>
              <a:gd name="adj2" fmla="val 104495"/>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550192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23</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3752595990"/>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614905">
                  <a:extLst>
                    <a:ext uri="{9D8B030D-6E8A-4147-A177-3AD203B41FA5}">
                      <a16:colId xmlns:a16="http://schemas.microsoft.com/office/drawing/2014/main" val="2848305825"/>
                    </a:ext>
                  </a:extLst>
                </a:gridCol>
                <a:gridCol w="1229497">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Output/Label</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100</a:t>
                      </a:r>
                      <a:r>
                        <a:rPr lang="de-DE">
                          <a:solidFill>
                            <a:schemeClr val="tx1"/>
                          </a:solidFill>
                        </a:rPr>
                        <a:t>/11?/-1?</a:t>
                      </a:r>
                    </a:p>
                  </a:txBody>
                  <a:tcPr/>
                </a:tc>
                <a:extLst>
                  <a:ext uri="{0D108BD9-81ED-4DB2-BD59-A6C34878D82A}">
                    <a16:rowId xmlns:a16="http://schemas.microsoft.com/office/drawing/2014/main" val="1948755228"/>
                  </a:ext>
                </a:extLst>
              </a:tr>
            </a:tbl>
          </a:graphicData>
        </a:graphic>
      </p:graphicFrame>
      <p:sp>
        <p:nvSpPr>
          <p:cNvPr id="7" name="Geschweifte Klammer links 6">
            <a:extLst>
              <a:ext uri="{FF2B5EF4-FFF2-40B4-BE49-F238E27FC236}">
                <a16:creationId xmlns:a16="http://schemas.microsoft.com/office/drawing/2014/main" id="{6BD6DDE1-F2AD-6016-44BF-C5132A1BC37B}"/>
              </a:ext>
            </a:extLst>
          </p:cNvPr>
          <p:cNvSpPr/>
          <p:nvPr/>
        </p:nvSpPr>
        <p:spPr>
          <a:xfrm rot="16200000">
            <a:off x="5706970" y="-934461"/>
            <a:ext cx="918427" cy="8337884"/>
          </a:xfrm>
          <a:prstGeom prst="leftBrace">
            <a:avLst>
              <a:gd name="adj1" fmla="val 8333"/>
              <a:gd name="adj2" fmla="val 24326"/>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05785D04-6320-363E-6F22-C9597396C737}"/>
              </a:ext>
            </a:extLst>
          </p:cNvPr>
          <p:cNvSpPr txBox="1"/>
          <p:nvPr/>
        </p:nvSpPr>
        <p:spPr>
          <a:xfrm>
            <a:off x="2282530" y="3717968"/>
            <a:ext cx="4752474" cy="646331"/>
          </a:xfrm>
          <a:prstGeom prst="rect">
            <a:avLst/>
          </a:prstGeom>
          <a:noFill/>
        </p:spPr>
        <p:txBody>
          <a:bodyPr wrap="square" rtlCol="0">
            <a:spAutoFit/>
          </a:bodyPr>
          <a:lstStyle/>
          <a:p>
            <a:r>
              <a:rPr lang="de-DE"/>
              <a:t>Diese Daten nutzen, um eine Funktionsannäherung für </a:t>
            </a:r>
            <a:r>
              <a:rPr lang="de-DE" i="1">
                <a:solidFill>
                  <a:srgbClr val="002896"/>
                </a:solidFill>
              </a:rPr>
              <a:t>f(x) </a:t>
            </a:r>
            <a:r>
              <a:rPr lang="de-DE"/>
              <a:t>zu machen</a:t>
            </a:r>
          </a:p>
        </p:txBody>
      </p:sp>
      <p:sp>
        <p:nvSpPr>
          <p:cNvPr id="9" name="Textfeld 8">
            <a:extLst>
              <a:ext uri="{FF2B5EF4-FFF2-40B4-BE49-F238E27FC236}">
                <a16:creationId xmlns:a16="http://schemas.microsoft.com/office/drawing/2014/main" id="{9CFF079F-6933-B2B4-3367-1FD9D57E7CA8}"/>
              </a:ext>
            </a:extLst>
          </p:cNvPr>
          <p:cNvSpPr txBox="1"/>
          <p:nvPr/>
        </p:nvSpPr>
        <p:spPr>
          <a:xfrm>
            <a:off x="3371388" y="5273620"/>
            <a:ext cx="1810212" cy="646331"/>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a:t>ist </a:t>
            </a:r>
            <a:r>
              <a:rPr lang="de-DE" b="1"/>
              <a:t>x</a:t>
            </a:r>
            <a:r>
              <a:rPr lang="de-DE" b="1" baseline="30000"/>
              <a:t>2</a:t>
            </a:r>
            <a:endParaRPr lang="de-DE" b="1"/>
          </a:p>
        </p:txBody>
      </p:sp>
      <p:sp>
        <p:nvSpPr>
          <p:cNvPr id="10" name="Textfeld 9">
            <a:extLst>
              <a:ext uri="{FF2B5EF4-FFF2-40B4-BE49-F238E27FC236}">
                <a16:creationId xmlns:a16="http://schemas.microsoft.com/office/drawing/2014/main" id="{A9E58E05-A0DD-8EA0-2460-8A23943B539B}"/>
              </a:ext>
            </a:extLst>
          </p:cNvPr>
          <p:cNvSpPr txBox="1"/>
          <p:nvPr/>
        </p:nvSpPr>
        <p:spPr>
          <a:xfrm>
            <a:off x="8482263" y="5230391"/>
            <a:ext cx="3301226" cy="923330"/>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i="1"/>
              <a:t>= </a:t>
            </a:r>
            <a:r>
              <a:rPr lang="de-DE"/>
              <a:t>x</a:t>
            </a:r>
            <a:r>
              <a:rPr lang="de-DE" baseline="30000"/>
              <a:t>2</a:t>
            </a:r>
            <a:r>
              <a:rPr lang="de-DE"/>
              <a:t> nutzen, um eine Vorhersage für anderen Input zu machen</a:t>
            </a:r>
          </a:p>
        </p:txBody>
      </p:sp>
      <p:cxnSp>
        <p:nvCxnSpPr>
          <p:cNvPr id="13" name="Gerade Verbindung mit Pfeil 12">
            <a:extLst>
              <a:ext uri="{FF2B5EF4-FFF2-40B4-BE49-F238E27FC236}">
                <a16:creationId xmlns:a16="http://schemas.microsoft.com/office/drawing/2014/main" id="{6CB8FEC6-74F5-3BA2-CB7F-10C936CAEEF1}"/>
              </a:ext>
            </a:extLst>
          </p:cNvPr>
          <p:cNvCxnSpPr>
            <a:cxnSpLocks/>
          </p:cNvCxnSpPr>
          <p:nvPr/>
        </p:nvCxnSpPr>
        <p:spPr>
          <a:xfrm>
            <a:off x="4059925" y="4388572"/>
            <a:ext cx="0" cy="8850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Bogen 19">
            <a:extLst>
              <a:ext uri="{FF2B5EF4-FFF2-40B4-BE49-F238E27FC236}">
                <a16:creationId xmlns:a16="http://schemas.microsoft.com/office/drawing/2014/main" id="{5B4D351C-657F-7DB2-7DEF-492CC9CBD696}"/>
              </a:ext>
            </a:extLst>
          </p:cNvPr>
          <p:cNvSpPr/>
          <p:nvPr/>
        </p:nvSpPr>
        <p:spPr>
          <a:xfrm flipV="1">
            <a:off x="1112118" y="602115"/>
            <a:ext cx="9721515" cy="4994880"/>
          </a:xfrm>
          <a:prstGeom prst="arc">
            <a:avLst>
              <a:gd name="adj1" fmla="val 14866713"/>
              <a:gd name="adj2" fmla="val 104495"/>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extfeld 4">
            <a:extLst>
              <a:ext uri="{FF2B5EF4-FFF2-40B4-BE49-F238E27FC236}">
                <a16:creationId xmlns:a16="http://schemas.microsoft.com/office/drawing/2014/main" id="{76FA5971-6EB8-AE4B-E4A1-4B6D4A04099F}"/>
              </a:ext>
            </a:extLst>
          </p:cNvPr>
          <p:cNvSpPr txBox="1"/>
          <p:nvPr/>
        </p:nvSpPr>
        <p:spPr>
          <a:xfrm>
            <a:off x="553327" y="4852411"/>
            <a:ext cx="2384924" cy="923330"/>
          </a:xfrm>
          <a:prstGeom prst="rect">
            <a:avLst/>
          </a:prstGeom>
          <a:noFill/>
        </p:spPr>
        <p:txBody>
          <a:bodyPr wrap="square" rtlCol="0">
            <a:spAutoFit/>
          </a:bodyPr>
          <a:lstStyle/>
          <a:p>
            <a:r>
              <a:rPr lang="de-DE" b="1">
                <a:solidFill>
                  <a:srgbClr val="FF0000"/>
                </a:solidFill>
              </a:rPr>
              <a:t>Achtung!!!</a:t>
            </a:r>
          </a:p>
          <a:p>
            <a:r>
              <a:rPr lang="de-DE" b="1">
                <a:solidFill>
                  <a:srgbClr val="FF0000"/>
                </a:solidFill>
              </a:rPr>
              <a:t>Annäherung muss nicht stimmen!</a:t>
            </a:r>
          </a:p>
        </p:txBody>
      </p:sp>
    </p:spTree>
    <p:extLst>
      <p:ext uri="{BB962C8B-B14F-4D97-AF65-F5344CB8AC3E}">
        <p14:creationId xmlns:p14="http://schemas.microsoft.com/office/powerpoint/2010/main" val="123623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24</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9156" y="5469271"/>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6674456" y="1988403"/>
            <a:ext cx="2214488" cy="461665"/>
          </a:xfrm>
          <a:prstGeom prst="rect">
            <a:avLst/>
          </a:prstGeom>
          <a:noFill/>
        </p:spPr>
        <p:txBody>
          <a:bodyPr wrap="square" rtlCol="0">
            <a:spAutoFit/>
          </a:bodyPr>
          <a:lstStyle/>
          <a:p>
            <a:r>
              <a:rPr lang="de-DE" sz="2400" u="sng"/>
              <a:t>Anwendung</a:t>
            </a:r>
          </a:p>
        </p:txBody>
      </p:sp>
      <p:pic>
        <p:nvPicPr>
          <p:cNvPr id="16" name="Grafik 15" descr="Banane Silhouette">
            <a:extLst>
              <a:ext uri="{FF2B5EF4-FFF2-40B4-BE49-F238E27FC236}">
                <a16:creationId xmlns:a16="http://schemas.microsoft.com/office/drawing/2014/main" id="{D2554147-0893-21A1-25CC-3579B39E8E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99156" y="2685276"/>
            <a:ext cx="914400" cy="914400"/>
          </a:xfrm>
          <a:prstGeom prst="rect">
            <a:avLst/>
          </a:prstGeom>
        </p:spPr>
      </p:pic>
      <p:pic>
        <p:nvPicPr>
          <p:cNvPr id="18" name="Grafik 17" descr="Apfel Silhouette">
            <a:extLst>
              <a:ext uri="{FF2B5EF4-FFF2-40B4-BE49-F238E27FC236}">
                <a16:creationId xmlns:a16="http://schemas.microsoft.com/office/drawing/2014/main" id="{578D4D9E-1E53-8E2B-2E84-C1E9E3D42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06225" y="2707334"/>
            <a:ext cx="914400" cy="914400"/>
          </a:xfrm>
          <a:prstGeom prst="rect">
            <a:avLst/>
          </a:prstGeom>
        </p:spPr>
      </p:pic>
      <p:pic>
        <p:nvPicPr>
          <p:cNvPr id="20" name="Grafik 19" descr="Erdbeere Silhouette">
            <a:extLst>
              <a:ext uri="{FF2B5EF4-FFF2-40B4-BE49-F238E27FC236}">
                <a16:creationId xmlns:a16="http://schemas.microsoft.com/office/drawing/2014/main" id="{E192B57B-4C9F-580C-F030-2D3C2D59D9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2087" y="2684881"/>
            <a:ext cx="914400" cy="914400"/>
          </a:xfrm>
          <a:prstGeom prst="rect">
            <a:avLst/>
          </a:prstGeom>
        </p:spPr>
      </p:pic>
      <p:sp>
        <p:nvSpPr>
          <p:cNvPr id="21" name="Pfeil: nach rechts 20">
            <a:extLst>
              <a:ext uri="{FF2B5EF4-FFF2-40B4-BE49-F238E27FC236}">
                <a16:creationId xmlns:a16="http://schemas.microsoft.com/office/drawing/2014/main" id="{DEE7FE5F-17DC-9C39-6199-F98DCC38B80E}"/>
              </a:ext>
            </a:extLst>
          </p:cNvPr>
          <p:cNvSpPr/>
          <p:nvPr/>
        </p:nvSpPr>
        <p:spPr>
          <a:xfrm rot="5400000">
            <a:off x="2399153" y="4614307"/>
            <a:ext cx="914401" cy="31156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D1BD6737-82F1-5BD4-0CA5-B24682D89AE5}"/>
              </a:ext>
            </a:extLst>
          </p:cNvPr>
          <p:cNvSpPr txBox="1"/>
          <p:nvPr/>
        </p:nvSpPr>
        <p:spPr>
          <a:xfrm>
            <a:off x="564368" y="3715608"/>
            <a:ext cx="1369837" cy="369332"/>
          </a:xfrm>
          <a:prstGeom prst="rect">
            <a:avLst/>
          </a:prstGeom>
          <a:noFill/>
        </p:spPr>
        <p:txBody>
          <a:bodyPr wrap="square" rtlCol="0">
            <a:spAutoFit/>
          </a:bodyPr>
          <a:lstStyle/>
          <a:p>
            <a:pPr algn="ctr"/>
            <a:r>
              <a:rPr lang="de-DE"/>
              <a:t>„Erdbeere“</a:t>
            </a:r>
          </a:p>
        </p:txBody>
      </p:sp>
      <p:sp>
        <p:nvSpPr>
          <p:cNvPr id="23" name="Textfeld 22">
            <a:extLst>
              <a:ext uri="{FF2B5EF4-FFF2-40B4-BE49-F238E27FC236}">
                <a16:creationId xmlns:a16="http://schemas.microsoft.com/office/drawing/2014/main" id="{476224B0-FEAA-2822-5CC6-B8741C4C4322}"/>
              </a:ext>
            </a:extLst>
          </p:cNvPr>
          <p:cNvSpPr txBox="1"/>
          <p:nvPr/>
        </p:nvSpPr>
        <p:spPr>
          <a:xfrm>
            <a:off x="2247343" y="3727635"/>
            <a:ext cx="1218025" cy="369332"/>
          </a:xfrm>
          <a:prstGeom prst="rect">
            <a:avLst/>
          </a:prstGeom>
          <a:noFill/>
        </p:spPr>
        <p:txBody>
          <a:bodyPr wrap="square" rtlCol="0">
            <a:spAutoFit/>
          </a:bodyPr>
          <a:lstStyle/>
          <a:p>
            <a:pPr algn="ctr"/>
            <a:r>
              <a:rPr lang="de-DE"/>
              <a:t>„Banane“</a:t>
            </a:r>
          </a:p>
        </p:txBody>
      </p:sp>
      <p:sp>
        <p:nvSpPr>
          <p:cNvPr id="24" name="Textfeld 23">
            <a:extLst>
              <a:ext uri="{FF2B5EF4-FFF2-40B4-BE49-F238E27FC236}">
                <a16:creationId xmlns:a16="http://schemas.microsoft.com/office/drawing/2014/main" id="{F883E18A-DC4D-7D61-6EBF-F3E960986BB9}"/>
              </a:ext>
            </a:extLst>
          </p:cNvPr>
          <p:cNvSpPr txBox="1"/>
          <p:nvPr/>
        </p:nvSpPr>
        <p:spPr>
          <a:xfrm>
            <a:off x="3854412" y="3715608"/>
            <a:ext cx="1218025" cy="369332"/>
          </a:xfrm>
          <a:prstGeom prst="rect">
            <a:avLst/>
          </a:prstGeom>
          <a:noFill/>
        </p:spPr>
        <p:txBody>
          <a:bodyPr wrap="square" rtlCol="0">
            <a:spAutoFit/>
          </a:bodyPr>
          <a:lstStyle/>
          <a:p>
            <a:pPr algn="ctr"/>
            <a:r>
              <a:rPr lang="de-DE"/>
              <a:t>„Apfel“</a:t>
            </a:r>
          </a:p>
        </p:txBody>
      </p:sp>
      <p:pic>
        <p:nvPicPr>
          <p:cNvPr id="25" name="Grafik 24" descr="Kopf mit Zahnrädern mit einfarbiger Füllung">
            <a:extLst>
              <a:ext uri="{FF2B5EF4-FFF2-40B4-BE49-F238E27FC236}">
                <a16:creationId xmlns:a16="http://schemas.microsoft.com/office/drawing/2014/main" id="{EBA048CE-0253-59D0-CE36-2C8483EE7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6147" y="3898649"/>
            <a:ext cx="914400" cy="914400"/>
          </a:xfrm>
          <a:prstGeom prst="rect">
            <a:avLst/>
          </a:prstGeom>
        </p:spPr>
      </p:pic>
      <p:pic>
        <p:nvPicPr>
          <p:cNvPr id="26" name="Grafik 25" descr="Apfel Silhouette">
            <a:extLst>
              <a:ext uri="{FF2B5EF4-FFF2-40B4-BE49-F238E27FC236}">
                <a16:creationId xmlns:a16="http://schemas.microsoft.com/office/drawing/2014/main" id="{F4624920-7790-BE56-073A-ABFEBF869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16147" y="1992868"/>
            <a:ext cx="914400" cy="914400"/>
          </a:xfrm>
          <a:prstGeom prst="rect">
            <a:avLst/>
          </a:prstGeom>
        </p:spPr>
      </p:pic>
      <p:sp>
        <p:nvSpPr>
          <p:cNvPr id="27" name="Pfeil: nach rechts 26">
            <a:extLst>
              <a:ext uri="{FF2B5EF4-FFF2-40B4-BE49-F238E27FC236}">
                <a16:creationId xmlns:a16="http://schemas.microsoft.com/office/drawing/2014/main" id="{6198B37D-D4CE-A321-8576-A2EFCB958A3E}"/>
              </a:ext>
            </a:extLst>
          </p:cNvPr>
          <p:cNvSpPr/>
          <p:nvPr/>
        </p:nvSpPr>
        <p:spPr>
          <a:xfrm rot="5400000">
            <a:off x="9609335" y="3207845"/>
            <a:ext cx="712173" cy="32741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C641D51C-3C4E-62BB-B394-C584587D6505}"/>
              </a:ext>
            </a:extLst>
          </p:cNvPr>
          <p:cNvSpPr txBox="1"/>
          <p:nvPr/>
        </p:nvSpPr>
        <p:spPr>
          <a:xfrm>
            <a:off x="9356408" y="5900270"/>
            <a:ext cx="1218025" cy="369332"/>
          </a:xfrm>
          <a:prstGeom prst="rect">
            <a:avLst/>
          </a:prstGeom>
          <a:noFill/>
        </p:spPr>
        <p:txBody>
          <a:bodyPr wrap="square" rtlCol="0">
            <a:spAutoFit/>
          </a:bodyPr>
          <a:lstStyle/>
          <a:p>
            <a:pPr algn="ctr"/>
            <a:r>
              <a:rPr lang="de-DE"/>
              <a:t>„Apfel“</a:t>
            </a:r>
          </a:p>
        </p:txBody>
      </p:sp>
      <p:sp>
        <p:nvSpPr>
          <p:cNvPr id="29" name="Pfeil: nach rechts 28">
            <a:extLst>
              <a:ext uri="{FF2B5EF4-FFF2-40B4-BE49-F238E27FC236}">
                <a16:creationId xmlns:a16="http://schemas.microsoft.com/office/drawing/2014/main" id="{823F4E19-C3B4-1072-CF8B-49ECEB597390}"/>
              </a:ext>
            </a:extLst>
          </p:cNvPr>
          <p:cNvSpPr/>
          <p:nvPr/>
        </p:nvSpPr>
        <p:spPr>
          <a:xfrm rot="5400000">
            <a:off x="9590008" y="5119020"/>
            <a:ext cx="717235" cy="31156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9" name="Pfeil: gebogen 8">
            <a:extLst>
              <a:ext uri="{FF2B5EF4-FFF2-40B4-BE49-F238E27FC236}">
                <a16:creationId xmlns:a16="http://schemas.microsoft.com/office/drawing/2014/main" id="{42A86253-3231-68D1-EDC8-2577830E42D1}"/>
              </a:ext>
            </a:extLst>
          </p:cNvPr>
          <p:cNvSpPr/>
          <p:nvPr/>
        </p:nvSpPr>
        <p:spPr>
          <a:xfrm rot="16200000">
            <a:off x="2006895" y="5269299"/>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Textfeld 9">
            <a:extLst>
              <a:ext uri="{FF2B5EF4-FFF2-40B4-BE49-F238E27FC236}">
                <a16:creationId xmlns:a16="http://schemas.microsoft.com/office/drawing/2014/main" id="{3BF135E6-26AC-AFEC-345F-33FB9472FF9C}"/>
              </a:ext>
            </a:extLst>
          </p:cNvPr>
          <p:cNvSpPr txBox="1"/>
          <p:nvPr/>
        </p:nvSpPr>
        <p:spPr>
          <a:xfrm>
            <a:off x="722686" y="5715604"/>
            <a:ext cx="1053199" cy="369332"/>
          </a:xfrm>
          <a:prstGeom prst="rect">
            <a:avLst/>
          </a:prstGeom>
          <a:noFill/>
        </p:spPr>
        <p:txBody>
          <a:bodyPr wrap="square" rtlCol="0">
            <a:spAutoFit/>
          </a:bodyPr>
          <a:lstStyle/>
          <a:p>
            <a:r>
              <a:rPr lang="de-DE"/>
              <a:t>Lernen</a:t>
            </a:r>
          </a:p>
        </p:txBody>
      </p:sp>
    </p:spTree>
    <p:extLst>
      <p:ext uri="{BB962C8B-B14F-4D97-AF65-F5344CB8AC3E}">
        <p14:creationId xmlns:p14="http://schemas.microsoft.com/office/powerpoint/2010/main" val="2429939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7F9621D-B392-118B-ED54-24BEC808FB37}"/>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EF17E12A-14A0-3128-1000-11F0F9691B0F}"/>
              </a:ext>
            </a:extLst>
          </p:cNvPr>
          <p:cNvSpPr>
            <a:spLocks noGrp="1"/>
          </p:cNvSpPr>
          <p:nvPr>
            <p:ph type="sldNum" sz="quarter" idx="12"/>
          </p:nvPr>
        </p:nvSpPr>
        <p:spPr/>
        <p:txBody>
          <a:bodyPr/>
          <a:lstStyle/>
          <a:p>
            <a:fld id="{38C8B667-3734-4FD9-9F7F-A4B0DFB430C1}" type="slidenum">
              <a:rPr lang="de-DE" smtClean="0"/>
              <a:t>25</a:t>
            </a:fld>
            <a:endParaRPr lang="de-DE"/>
          </a:p>
        </p:txBody>
      </p:sp>
      <p:sp>
        <p:nvSpPr>
          <p:cNvPr id="4" name="Titel 3">
            <a:extLst>
              <a:ext uri="{FF2B5EF4-FFF2-40B4-BE49-F238E27FC236}">
                <a16:creationId xmlns:a16="http://schemas.microsoft.com/office/drawing/2014/main" id="{F6719416-C3C1-F0E5-924B-FE94F18B41C0}"/>
              </a:ext>
            </a:extLst>
          </p:cNvPr>
          <p:cNvSpPr>
            <a:spLocks noGrp="1"/>
          </p:cNvSpPr>
          <p:nvPr>
            <p:ph type="title"/>
          </p:nvPr>
        </p:nvSpPr>
        <p:spPr/>
        <p:txBody>
          <a:bodyPr/>
          <a:lstStyle/>
          <a:p>
            <a:r>
              <a:rPr lang="de-DE" err="1"/>
              <a:t>Unsupervised</a:t>
            </a:r>
            <a:r>
              <a:rPr lang="de-DE"/>
              <a:t> Learning /</a:t>
            </a:r>
            <a:br>
              <a:rPr lang="de-DE"/>
            </a:br>
            <a:r>
              <a:rPr lang="de-DE"/>
              <a:t>Unüberwachtes Lernen</a:t>
            </a:r>
          </a:p>
        </p:txBody>
      </p:sp>
      <p:pic>
        <p:nvPicPr>
          <p:cNvPr id="6" name="Onlinemedien 5" title="Unsupervised Learning - Georgia Tech - Machine Learning">
            <a:hlinkClick r:id="" action="ppaction://media"/>
            <a:extLst>
              <a:ext uri="{FF2B5EF4-FFF2-40B4-BE49-F238E27FC236}">
                <a16:creationId xmlns:a16="http://schemas.microsoft.com/office/drawing/2014/main" id="{3E97190F-12BD-CFB4-787F-DD7357F2B386}"/>
              </a:ext>
            </a:extLst>
          </p:cNvPr>
          <p:cNvPicPr>
            <a:picLocks noGrp="1" noRot="1" noChangeAspect="1"/>
          </p:cNvPicPr>
          <p:nvPr>
            <p:ph idx="13"/>
            <a:videoFile r:link="rId1"/>
          </p:nvPr>
        </p:nvPicPr>
        <p:blipFill>
          <a:blip r:embed="rId4"/>
          <a:stretch>
            <a:fillRect/>
          </a:stretch>
        </p:blipFill>
        <p:spPr>
          <a:xfrm>
            <a:off x="2253008" y="1969436"/>
            <a:ext cx="7684394" cy="4338354"/>
          </a:xfrm>
          <a:prstGeom prst="rect">
            <a:avLst/>
          </a:prstGeom>
        </p:spPr>
      </p:pic>
    </p:spTree>
    <p:extLst>
      <p:ext uri="{BB962C8B-B14F-4D97-AF65-F5344CB8AC3E}">
        <p14:creationId xmlns:p14="http://schemas.microsoft.com/office/powerpoint/2010/main" val="107894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7161D2F-CAA4-7D20-0E16-8E82900268C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A7C4617-A437-06BA-BDE7-35084C2B9C1E}"/>
              </a:ext>
            </a:extLst>
          </p:cNvPr>
          <p:cNvSpPr>
            <a:spLocks noGrp="1"/>
          </p:cNvSpPr>
          <p:nvPr>
            <p:ph type="sldNum" sz="quarter" idx="12"/>
          </p:nvPr>
        </p:nvSpPr>
        <p:spPr/>
        <p:txBody>
          <a:bodyPr/>
          <a:lstStyle/>
          <a:p>
            <a:fld id="{38C8B667-3734-4FD9-9F7F-A4B0DFB430C1}" type="slidenum">
              <a:rPr lang="de-DE" smtClean="0"/>
              <a:t>26</a:t>
            </a:fld>
            <a:endParaRPr lang="de-DE"/>
          </a:p>
        </p:txBody>
      </p:sp>
      <p:sp>
        <p:nvSpPr>
          <p:cNvPr id="4" name="Titel 3">
            <a:extLst>
              <a:ext uri="{FF2B5EF4-FFF2-40B4-BE49-F238E27FC236}">
                <a16:creationId xmlns:a16="http://schemas.microsoft.com/office/drawing/2014/main" id="{41A2E00E-F78D-6E50-F88D-C84192B4D3AF}"/>
              </a:ext>
            </a:extLst>
          </p:cNvPr>
          <p:cNvSpPr>
            <a:spLocks noGrp="1"/>
          </p:cNvSpPr>
          <p:nvPr>
            <p:ph type="title"/>
          </p:nvPr>
        </p:nvSpPr>
        <p:spPr/>
        <p:txBody>
          <a:bodyPr/>
          <a:lstStyle/>
          <a:p>
            <a:r>
              <a:rPr lang="de-DE" err="1"/>
              <a:t>Supervised</a:t>
            </a:r>
            <a:r>
              <a:rPr lang="de-DE"/>
              <a:t> vs. </a:t>
            </a:r>
            <a:r>
              <a:rPr lang="de-DE" err="1"/>
              <a:t>Unsupervised</a:t>
            </a:r>
            <a:r>
              <a:rPr lang="de-DE"/>
              <a:t> Learning</a:t>
            </a:r>
            <a:br>
              <a:rPr lang="de-DE"/>
            </a:br>
            <a:r>
              <a:rPr lang="de-DE"/>
              <a:t>Unterschied</a:t>
            </a:r>
          </a:p>
        </p:txBody>
      </p:sp>
      <p:sp>
        <p:nvSpPr>
          <p:cNvPr id="5" name="Vertikaler Textplatzhalter 4">
            <a:extLst>
              <a:ext uri="{FF2B5EF4-FFF2-40B4-BE49-F238E27FC236}">
                <a16:creationId xmlns:a16="http://schemas.microsoft.com/office/drawing/2014/main" id="{E9A71ADE-274F-7115-07F2-6754C15A52B2}"/>
              </a:ext>
            </a:extLst>
          </p:cNvPr>
          <p:cNvSpPr>
            <a:spLocks noGrp="1"/>
          </p:cNvSpPr>
          <p:nvPr>
            <p:ph type="body" orient="vert" idx="13"/>
          </p:nvPr>
        </p:nvSpPr>
        <p:spPr>
          <a:xfrm>
            <a:off x="406405" y="2033700"/>
            <a:ext cx="5592519" cy="396000"/>
          </a:xfrm>
        </p:spPr>
        <p:txBody>
          <a:bodyPr/>
          <a:lstStyle/>
          <a:p>
            <a:r>
              <a:rPr lang="de-DE" u="sng" err="1"/>
              <a:t>Supervised</a:t>
            </a:r>
            <a:r>
              <a:rPr lang="de-DE" u="sng"/>
              <a:t> Learning</a:t>
            </a:r>
          </a:p>
        </p:txBody>
      </p:sp>
      <p:sp>
        <p:nvSpPr>
          <p:cNvPr id="8" name="Vertikaler Textplatzhalter 4">
            <a:extLst>
              <a:ext uri="{FF2B5EF4-FFF2-40B4-BE49-F238E27FC236}">
                <a16:creationId xmlns:a16="http://schemas.microsoft.com/office/drawing/2014/main" id="{8484C645-B685-926D-C356-C0DEB55E91B5}"/>
              </a:ext>
            </a:extLst>
          </p:cNvPr>
          <p:cNvSpPr txBox="1">
            <a:spLocks/>
          </p:cNvSpPr>
          <p:nvPr/>
        </p:nvSpPr>
        <p:spPr>
          <a:xfrm>
            <a:off x="6192002" y="2033618"/>
            <a:ext cx="5592519" cy="396000"/>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u="sng" err="1"/>
              <a:t>Unsupervised</a:t>
            </a:r>
            <a:r>
              <a:rPr lang="de-DE" u="sng"/>
              <a:t> Learning</a:t>
            </a:r>
          </a:p>
        </p:txBody>
      </p:sp>
      <p:pic>
        <p:nvPicPr>
          <p:cNvPr id="9" name="Grafik 8" descr="Kopf mit Zahnrädern mit einfarbiger Füllung">
            <a:extLst>
              <a:ext uri="{FF2B5EF4-FFF2-40B4-BE49-F238E27FC236}">
                <a16:creationId xmlns:a16="http://schemas.microsoft.com/office/drawing/2014/main" id="{68C57D07-A93C-5F60-8344-5FD87FB017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32480" y="3933776"/>
            <a:ext cx="914400" cy="914400"/>
          </a:xfrm>
          <a:prstGeom prst="rect">
            <a:avLst/>
          </a:prstGeom>
        </p:spPr>
      </p:pic>
      <p:pic>
        <p:nvPicPr>
          <p:cNvPr id="10" name="Grafik 9" descr="Kopf mit Zahnrädern mit einfarbiger Füllung">
            <a:extLst>
              <a:ext uri="{FF2B5EF4-FFF2-40B4-BE49-F238E27FC236}">
                <a16:creationId xmlns:a16="http://schemas.microsoft.com/office/drawing/2014/main" id="{D0C0E3E5-FD15-1817-195C-61D82EFDA4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5556" y="3933776"/>
            <a:ext cx="914400" cy="914400"/>
          </a:xfrm>
          <a:prstGeom prst="rect">
            <a:avLst/>
          </a:prstGeom>
        </p:spPr>
      </p:pic>
      <p:sp>
        <p:nvSpPr>
          <p:cNvPr id="11" name="Textfeld 10">
            <a:extLst>
              <a:ext uri="{FF2B5EF4-FFF2-40B4-BE49-F238E27FC236}">
                <a16:creationId xmlns:a16="http://schemas.microsoft.com/office/drawing/2014/main" id="{73D6A1B7-A5CE-2295-82F8-35BE98598654}"/>
              </a:ext>
            </a:extLst>
          </p:cNvPr>
          <p:cNvSpPr txBox="1"/>
          <p:nvPr/>
        </p:nvSpPr>
        <p:spPr>
          <a:xfrm>
            <a:off x="406401" y="4067811"/>
            <a:ext cx="1573464" cy="646331"/>
          </a:xfrm>
          <a:prstGeom prst="rect">
            <a:avLst/>
          </a:prstGeom>
          <a:noFill/>
        </p:spPr>
        <p:txBody>
          <a:bodyPr wrap="square" rtlCol="0">
            <a:spAutoFit/>
          </a:bodyPr>
          <a:lstStyle/>
          <a:p>
            <a:r>
              <a:rPr lang="de-DE"/>
              <a:t>Funktions-</a:t>
            </a:r>
          </a:p>
          <a:p>
            <a:r>
              <a:rPr lang="de-DE" err="1"/>
              <a:t>annäherung</a:t>
            </a:r>
            <a:endParaRPr lang="de-DE"/>
          </a:p>
        </p:txBody>
      </p:sp>
      <p:sp>
        <p:nvSpPr>
          <p:cNvPr id="12" name="Textfeld 11">
            <a:extLst>
              <a:ext uri="{FF2B5EF4-FFF2-40B4-BE49-F238E27FC236}">
                <a16:creationId xmlns:a16="http://schemas.microsoft.com/office/drawing/2014/main" id="{BBA53C09-DB4A-B994-529E-36B382306CF0}"/>
              </a:ext>
            </a:extLst>
          </p:cNvPr>
          <p:cNvSpPr txBox="1"/>
          <p:nvPr/>
        </p:nvSpPr>
        <p:spPr>
          <a:xfrm>
            <a:off x="6192002" y="4067811"/>
            <a:ext cx="1683753" cy="646331"/>
          </a:xfrm>
          <a:prstGeom prst="rect">
            <a:avLst/>
          </a:prstGeom>
          <a:noFill/>
        </p:spPr>
        <p:txBody>
          <a:bodyPr wrap="square" rtlCol="0">
            <a:spAutoFit/>
          </a:bodyPr>
          <a:lstStyle/>
          <a:p>
            <a:r>
              <a:rPr lang="de-DE"/>
              <a:t>Gruppierung/</a:t>
            </a:r>
          </a:p>
          <a:p>
            <a:r>
              <a:rPr lang="de-DE"/>
              <a:t>Beschreibung</a:t>
            </a:r>
          </a:p>
        </p:txBody>
      </p:sp>
      <p:sp>
        <p:nvSpPr>
          <p:cNvPr id="13" name="Textfeld 12">
            <a:extLst>
              <a:ext uri="{FF2B5EF4-FFF2-40B4-BE49-F238E27FC236}">
                <a16:creationId xmlns:a16="http://schemas.microsoft.com/office/drawing/2014/main" id="{DC0BA3F0-0F2C-5657-EE64-634A45DFE07B}"/>
              </a:ext>
            </a:extLst>
          </p:cNvPr>
          <p:cNvSpPr txBox="1"/>
          <p:nvPr/>
        </p:nvSpPr>
        <p:spPr>
          <a:xfrm>
            <a:off x="406401" y="2974692"/>
            <a:ext cx="2863515" cy="646331"/>
          </a:xfrm>
          <a:prstGeom prst="rect">
            <a:avLst/>
          </a:prstGeom>
          <a:noFill/>
        </p:spPr>
        <p:txBody>
          <a:bodyPr wrap="square" rtlCol="0">
            <a:spAutoFit/>
          </a:bodyPr>
          <a:lstStyle/>
          <a:p>
            <a:r>
              <a:rPr lang="de-DE"/>
              <a:t>Input +</a:t>
            </a:r>
          </a:p>
          <a:p>
            <a:r>
              <a:rPr lang="de-DE"/>
              <a:t>Output/Label</a:t>
            </a:r>
          </a:p>
        </p:txBody>
      </p:sp>
      <p:sp>
        <p:nvSpPr>
          <p:cNvPr id="14" name="Textfeld 13">
            <a:extLst>
              <a:ext uri="{FF2B5EF4-FFF2-40B4-BE49-F238E27FC236}">
                <a16:creationId xmlns:a16="http://schemas.microsoft.com/office/drawing/2014/main" id="{996FDF16-59B5-3C24-75A4-FA7CB9342BFA}"/>
              </a:ext>
            </a:extLst>
          </p:cNvPr>
          <p:cNvSpPr txBox="1"/>
          <p:nvPr/>
        </p:nvSpPr>
        <p:spPr>
          <a:xfrm>
            <a:off x="6192002" y="2979283"/>
            <a:ext cx="2863515" cy="369332"/>
          </a:xfrm>
          <a:prstGeom prst="rect">
            <a:avLst/>
          </a:prstGeom>
          <a:noFill/>
        </p:spPr>
        <p:txBody>
          <a:bodyPr wrap="square" rtlCol="0">
            <a:spAutoFit/>
          </a:bodyPr>
          <a:lstStyle/>
          <a:p>
            <a:r>
              <a:rPr lang="de-DE"/>
              <a:t>Input</a:t>
            </a:r>
          </a:p>
        </p:txBody>
      </p:sp>
      <p:cxnSp>
        <p:nvCxnSpPr>
          <p:cNvPr id="18" name="Verbinder: gewinkelt 17">
            <a:extLst>
              <a:ext uri="{FF2B5EF4-FFF2-40B4-BE49-F238E27FC236}">
                <a16:creationId xmlns:a16="http://schemas.microsoft.com/office/drawing/2014/main" id="{5DC4C66E-3B7F-00DC-F6F5-D9970D8F5B9C}"/>
              </a:ext>
            </a:extLst>
          </p:cNvPr>
          <p:cNvCxnSpPr>
            <a:cxnSpLocks/>
            <a:endCxn id="9" idx="0"/>
          </p:cNvCxnSpPr>
          <p:nvPr/>
        </p:nvCxnSpPr>
        <p:spPr>
          <a:xfrm rot="16200000" flipH="1">
            <a:off x="1829005" y="3173101"/>
            <a:ext cx="769828" cy="751522"/>
          </a:xfrm>
          <a:prstGeom prst="bentConnector3">
            <a:avLst>
              <a:gd name="adj1" fmla="val -12"/>
            </a:avLst>
          </a:prstGeom>
          <a:ln>
            <a:tailEnd type="triangle"/>
          </a:ln>
        </p:spPr>
        <p:style>
          <a:lnRef idx="3">
            <a:schemeClr val="dk1"/>
          </a:lnRef>
          <a:fillRef idx="0">
            <a:schemeClr val="dk1"/>
          </a:fillRef>
          <a:effectRef idx="2">
            <a:schemeClr val="dk1"/>
          </a:effectRef>
          <a:fontRef idx="minor">
            <a:schemeClr val="tx1"/>
          </a:fontRef>
        </p:style>
      </p:cxnSp>
      <p:cxnSp>
        <p:nvCxnSpPr>
          <p:cNvPr id="25" name="Verbinder: gewinkelt 24">
            <a:extLst>
              <a:ext uri="{FF2B5EF4-FFF2-40B4-BE49-F238E27FC236}">
                <a16:creationId xmlns:a16="http://schemas.microsoft.com/office/drawing/2014/main" id="{5450E997-B73B-630E-3E6B-E87C59478213}"/>
              </a:ext>
            </a:extLst>
          </p:cNvPr>
          <p:cNvCxnSpPr>
            <a:cxnSpLocks/>
          </p:cNvCxnSpPr>
          <p:nvPr/>
        </p:nvCxnSpPr>
        <p:spPr>
          <a:xfrm>
            <a:off x="7033878" y="3163947"/>
            <a:ext cx="1318878" cy="764047"/>
          </a:xfrm>
          <a:prstGeom prst="bentConnector3">
            <a:avLst>
              <a:gd name="adj1" fmla="val 100174"/>
            </a:avLst>
          </a:prstGeom>
          <a:ln>
            <a:tailEnd type="triangle"/>
          </a:ln>
        </p:spPr>
        <p:style>
          <a:lnRef idx="3">
            <a:schemeClr val="dk1"/>
          </a:lnRef>
          <a:fillRef idx="0">
            <a:schemeClr val="dk1"/>
          </a:fillRef>
          <a:effectRef idx="2">
            <a:schemeClr val="dk1"/>
          </a:effectRef>
          <a:fontRef idx="minor">
            <a:schemeClr val="tx1"/>
          </a:fontRef>
        </p:style>
      </p:cxnSp>
      <p:sp>
        <p:nvSpPr>
          <p:cNvPr id="28" name="Textfeld 27">
            <a:extLst>
              <a:ext uri="{FF2B5EF4-FFF2-40B4-BE49-F238E27FC236}">
                <a16:creationId xmlns:a16="http://schemas.microsoft.com/office/drawing/2014/main" id="{3FE13F84-69AE-3CE3-0F96-B064D33B9237}"/>
              </a:ext>
            </a:extLst>
          </p:cNvPr>
          <p:cNvSpPr txBox="1"/>
          <p:nvPr/>
        </p:nvSpPr>
        <p:spPr>
          <a:xfrm>
            <a:off x="406401" y="5600807"/>
            <a:ext cx="2349048" cy="369332"/>
          </a:xfrm>
          <a:prstGeom prst="rect">
            <a:avLst/>
          </a:prstGeom>
          <a:noFill/>
        </p:spPr>
        <p:txBody>
          <a:bodyPr wrap="square" rtlCol="0">
            <a:spAutoFit/>
          </a:bodyPr>
          <a:lstStyle/>
          <a:p>
            <a:r>
              <a:rPr lang="de-DE"/>
              <a:t>Vorhersage: Label</a:t>
            </a:r>
          </a:p>
        </p:txBody>
      </p:sp>
      <p:sp>
        <p:nvSpPr>
          <p:cNvPr id="29" name="Textfeld 28">
            <a:extLst>
              <a:ext uri="{FF2B5EF4-FFF2-40B4-BE49-F238E27FC236}">
                <a16:creationId xmlns:a16="http://schemas.microsoft.com/office/drawing/2014/main" id="{51163BA4-97D6-721E-CF54-3E76FF18EE24}"/>
              </a:ext>
            </a:extLst>
          </p:cNvPr>
          <p:cNvSpPr txBox="1"/>
          <p:nvPr/>
        </p:nvSpPr>
        <p:spPr>
          <a:xfrm>
            <a:off x="6192001" y="5600807"/>
            <a:ext cx="3324977" cy="369332"/>
          </a:xfrm>
          <a:prstGeom prst="rect">
            <a:avLst/>
          </a:prstGeom>
          <a:noFill/>
        </p:spPr>
        <p:txBody>
          <a:bodyPr wrap="square" rtlCol="0">
            <a:spAutoFit/>
          </a:bodyPr>
          <a:lstStyle/>
          <a:p>
            <a:r>
              <a:rPr lang="de-DE"/>
              <a:t>Vorhersage: Cluster/Gruppen</a:t>
            </a:r>
          </a:p>
        </p:txBody>
      </p:sp>
    </p:spTree>
    <p:extLst>
      <p:ext uri="{BB962C8B-B14F-4D97-AF65-F5344CB8AC3E}">
        <p14:creationId xmlns:p14="http://schemas.microsoft.com/office/powerpoint/2010/main" val="2536679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23B6027-91CD-DA64-6D2F-F4BBD9FC05B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5381C528-4049-9A94-BB37-E0E767C15816}"/>
              </a:ext>
            </a:extLst>
          </p:cNvPr>
          <p:cNvSpPr>
            <a:spLocks noGrp="1"/>
          </p:cNvSpPr>
          <p:nvPr>
            <p:ph type="sldNum" sz="quarter" idx="12"/>
          </p:nvPr>
        </p:nvSpPr>
        <p:spPr/>
        <p:txBody>
          <a:bodyPr/>
          <a:lstStyle/>
          <a:p>
            <a:fld id="{38C8B667-3734-4FD9-9F7F-A4B0DFB430C1}" type="slidenum">
              <a:rPr lang="de-DE" smtClean="0"/>
              <a:t>27</a:t>
            </a:fld>
            <a:endParaRPr lang="de-DE"/>
          </a:p>
        </p:txBody>
      </p:sp>
      <p:sp>
        <p:nvSpPr>
          <p:cNvPr id="4" name="Titel 3">
            <a:extLst>
              <a:ext uri="{FF2B5EF4-FFF2-40B4-BE49-F238E27FC236}">
                <a16:creationId xmlns:a16="http://schemas.microsoft.com/office/drawing/2014/main" id="{F012EDB5-6611-0434-0C85-DDFC499C665E}"/>
              </a:ext>
            </a:extLst>
          </p:cNvPr>
          <p:cNvSpPr>
            <a:spLocks noGrp="1"/>
          </p:cNvSpPr>
          <p:nvPr>
            <p:ph type="title"/>
          </p:nvPr>
        </p:nvSpPr>
        <p:spPr/>
        <p:txBody>
          <a:bodyPr/>
          <a:lstStyle/>
          <a:p>
            <a:r>
              <a:rPr lang="de-DE" err="1"/>
              <a:t>Unsupervised</a:t>
            </a:r>
            <a:r>
              <a:rPr lang="de-DE"/>
              <a:t> Learning /</a:t>
            </a:r>
            <a:br>
              <a:rPr lang="de-DE"/>
            </a:br>
            <a:r>
              <a:rPr lang="de-DE"/>
              <a:t>Unüberwachtes Lernen</a:t>
            </a:r>
          </a:p>
        </p:txBody>
      </p:sp>
      <p:pic>
        <p:nvPicPr>
          <p:cNvPr id="7" name="Inhaltsplatzhalter 6">
            <a:extLst>
              <a:ext uri="{FF2B5EF4-FFF2-40B4-BE49-F238E27FC236}">
                <a16:creationId xmlns:a16="http://schemas.microsoft.com/office/drawing/2014/main" id="{15B77032-F781-1D7A-9238-FECEA518A066}"/>
              </a:ext>
            </a:extLst>
          </p:cNvPr>
          <p:cNvPicPr>
            <a:picLocks noGrp="1" noChangeAspect="1"/>
          </p:cNvPicPr>
          <p:nvPr>
            <p:ph idx="13"/>
          </p:nvPr>
        </p:nvPicPr>
        <p:blipFill>
          <a:blip r:embed="rId3" cstate="print">
            <a:extLst>
              <a:ext uri="{28A0092B-C50C-407E-A947-70E740481C1C}">
                <a14:useLocalDpi xmlns:a14="http://schemas.microsoft.com/office/drawing/2010/main" val="0"/>
              </a:ext>
            </a:extLst>
          </a:blip>
          <a:stretch>
            <a:fillRect/>
          </a:stretch>
        </p:blipFill>
        <p:spPr>
          <a:xfrm>
            <a:off x="2176032" y="2033588"/>
            <a:ext cx="7838348" cy="4210050"/>
          </a:xfrm>
        </p:spPr>
      </p:pic>
      <p:sp>
        <p:nvSpPr>
          <p:cNvPr id="8" name="Textfeld 7">
            <a:extLst>
              <a:ext uri="{FF2B5EF4-FFF2-40B4-BE49-F238E27FC236}">
                <a16:creationId xmlns:a16="http://schemas.microsoft.com/office/drawing/2014/main" id="{6D3F748F-FB64-B3A7-3702-76C76E62079D}"/>
              </a:ext>
            </a:extLst>
          </p:cNvPr>
          <p:cNvSpPr txBox="1"/>
          <p:nvPr/>
        </p:nvSpPr>
        <p:spPr>
          <a:xfrm>
            <a:off x="2176032" y="6243638"/>
            <a:ext cx="4060645" cy="216000"/>
          </a:xfrm>
          <a:prstGeom prst="rect">
            <a:avLst/>
          </a:prstGeom>
          <a:noFill/>
        </p:spPr>
        <p:txBody>
          <a:bodyPr wrap="square" rtlCol="0">
            <a:spAutoFit/>
          </a:bodyPr>
          <a:lstStyle/>
          <a:p>
            <a:r>
              <a:rPr lang="de-DE" sz="800">
                <a:solidFill>
                  <a:schemeClr val="tx1">
                    <a:lumMod val="50000"/>
                    <a:lumOff val="50000"/>
                  </a:schemeClr>
                </a:solidFill>
              </a:rPr>
              <a:t>https://iq.opengenus.org/content/images/2022/11/unsupervised_learning_.png</a:t>
            </a:r>
          </a:p>
        </p:txBody>
      </p:sp>
    </p:spTree>
    <p:extLst>
      <p:ext uri="{BB962C8B-B14F-4D97-AF65-F5344CB8AC3E}">
        <p14:creationId xmlns:p14="http://schemas.microsoft.com/office/powerpoint/2010/main" val="1265294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28</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err="1"/>
              <a:t>Unsupervised</a:t>
            </a:r>
            <a:r>
              <a:rPr lang="de-DE"/>
              <a:t> Learning /</a:t>
            </a:r>
            <a:br>
              <a:rPr lang="de-DE"/>
            </a:br>
            <a:r>
              <a:rPr lang="de-DE"/>
              <a:t>Unüberwachtes Lernen</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02182" y="5469271"/>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6674456" y="1988403"/>
            <a:ext cx="2214488" cy="461665"/>
          </a:xfrm>
          <a:prstGeom prst="rect">
            <a:avLst/>
          </a:prstGeom>
          <a:noFill/>
        </p:spPr>
        <p:txBody>
          <a:bodyPr wrap="square" rtlCol="0">
            <a:spAutoFit/>
          </a:bodyPr>
          <a:lstStyle/>
          <a:p>
            <a:r>
              <a:rPr lang="de-DE" sz="2400" u="sng"/>
              <a:t>Anwendung</a:t>
            </a:r>
          </a:p>
        </p:txBody>
      </p:sp>
      <p:sp>
        <p:nvSpPr>
          <p:cNvPr id="21" name="Pfeil: nach rechts 20">
            <a:extLst>
              <a:ext uri="{FF2B5EF4-FFF2-40B4-BE49-F238E27FC236}">
                <a16:creationId xmlns:a16="http://schemas.microsoft.com/office/drawing/2014/main" id="{DEE7FE5F-17DC-9C39-6199-F98DCC38B80E}"/>
              </a:ext>
            </a:extLst>
          </p:cNvPr>
          <p:cNvSpPr/>
          <p:nvPr/>
        </p:nvSpPr>
        <p:spPr>
          <a:xfrm rot="5400000">
            <a:off x="2399153" y="4614307"/>
            <a:ext cx="914401" cy="31156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25" name="Grafik 24" descr="Kopf mit Zahnrädern mit einfarbiger Füllung">
            <a:extLst>
              <a:ext uri="{FF2B5EF4-FFF2-40B4-BE49-F238E27FC236}">
                <a16:creationId xmlns:a16="http://schemas.microsoft.com/office/drawing/2014/main" id="{EBA048CE-0253-59D0-CE36-2C8483EE7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3347" y="4351376"/>
            <a:ext cx="914400" cy="914400"/>
          </a:xfrm>
          <a:prstGeom prst="rect">
            <a:avLst/>
          </a:prstGeom>
        </p:spPr>
      </p:pic>
      <p:sp>
        <p:nvSpPr>
          <p:cNvPr id="27" name="Pfeil: nach rechts 26">
            <a:extLst>
              <a:ext uri="{FF2B5EF4-FFF2-40B4-BE49-F238E27FC236}">
                <a16:creationId xmlns:a16="http://schemas.microsoft.com/office/drawing/2014/main" id="{6198B37D-D4CE-A321-8576-A2EFCB958A3E}"/>
              </a:ext>
            </a:extLst>
          </p:cNvPr>
          <p:cNvSpPr/>
          <p:nvPr/>
        </p:nvSpPr>
        <p:spPr>
          <a:xfrm rot="5400000">
            <a:off x="10039111" y="3700224"/>
            <a:ext cx="712173" cy="32741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6" name="Grafik 5" descr="Raupe Silhouette">
            <a:extLst>
              <a:ext uri="{FF2B5EF4-FFF2-40B4-BE49-F238E27FC236}">
                <a16:creationId xmlns:a16="http://schemas.microsoft.com/office/drawing/2014/main" id="{7D61FBB9-A1CB-F3E8-C4CA-9E65C78994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4281" y="4811918"/>
            <a:ext cx="914400" cy="914400"/>
          </a:xfrm>
          <a:prstGeom prst="rect">
            <a:avLst/>
          </a:prstGeom>
        </p:spPr>
      </p:pic>
      <p:pic>
        <p:nvPicPr>
          <p:cNvPr id="9" name="Grafik 8" descr="Heuschrecke Silhouette">
            <a:extLst>
              <a:ext uri="{FF2B5EF4-FFF2-40B4-BE49-F238E27FC236}">
                <a16:creationId xmlns:a16="http://schemas.microsoft.com/office/drawing/2014/main" id="{758AE95F-A5D2-BC32-F1EC-C5B70A1A53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3158" y="2450945"/>
            <a:ext cx="914400" cy="914400"/>
          </a:xfrm>
          <a:prstGeom prst="rect">
            <a:avLst/>
          </a:prstGeom>
        </p:spPr>
      </p:pic>
      <p:pic>
        <p:nvPicPr>
          <p:cNvPr id="13" name="Grafik 12" descr="Maikäfer Silhouette">
            <a:extLst>
              <a:ext uri="{FF2B5EF4-FFF2-40B4-BE49-F238E27FC236}">
                <a16:creationId xmlns:a16="http://schemas.microsoft.com/office/drawing/2014/main" id="{53FA998B-AC66-8E86-4471-E1BB9DF0AA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03347" y="3227694"/>
            <a:ext cx="914400" cy="914400"/>
          </a:xfrm>
          <a:prstGeom prst="rect">
            <a:avLst/>
          </a:prstGeom>
        </p:spPr>
      </p:pic>
      <p:pic>
        <p:nvPicPr>
          <p:cNvPr id="15" name="Grafik 14" descr="Schmetterling Silhouette">
            <a:extLst>
              <a:ext uri="{FF2B5EF4-FFF2-40B4-BE49-F238E27FC236}">
                <a16:creationId xmlns:a16="http://schemas.microsoft.com/office/drawing/2014/main" id="{2652EC44-6738-C58D-632B-FC8412DEE2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53952" y="4770181"/>
            <a:ext cx="914400" cy="914400"/>
          </a:xfrm>
          <a:prstGeom prst="rect">
            <a:avLst/>
          </a:prstGeom>
        </p:spPr>
      </p:pic>
      <p:pic>
        <p:nvPicPr>
          <p:cNvPr id="31" name="Grafik 30" descr="Fuchs Silhouette">
            <a:extLst>
              <a:ext uri="{FF2B5EF4-FFF2-40B4-BE49-F238E27FC236}">
                <a16:creationId xmlns:a16="http://schemas.microsoft.com/office/drawing/2014/main" id="{02E51A75-3FDD-D8EB-3BE4-87E35AD10E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70060" y="2450068"/>
            <a:ext cx="914400" cy="914400"/>
          </a:xfrm>
          <a:prstGeom prst="rect">
            <a:avLst/>
          </a:prstGeom>
        </p:spPr>
      </p:pic>
      <p:pic>
        <p:nvPicPr>
          <p:cNvPr id="33" name="Grafik 32" descr="Pferd Silhouette">
            <a:extLst>
              <a:ext uri="{FF2B5EF4-FFF2-40B4-BE49-F238E27FC236}">
                <a16:creationId xmlns:a16="http://schemas.microsoft.com/office/drawing/2014/main" id="{0A9DCBA5-F759-38AF-AE6C-045B9E73744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00972" y="3227694"/>
            <a:ext cx="914400" cy="914400"/>
          </a:xfrm>
          <a:prstGeom prst="rect">
            <a:avLst/>
          </a:prstGeom>
        </p:spPr>
      </p:pic>
      <p:pic>
        <p:nvPicPr>
          <p:cNvPr id="35" name="Grafik 34" descr="Katze Silhouette">
            <a:extLst>
              <a:ext uri="{FF2B5EF4-FFF2-40B4-BE49-F238E27FC236}">
                <a16:creationId xmlns:a16="http://schemas.microsoft.com/office/drawing/2014/main" id="{B2432068-7464-0D0F-93B6-4EBA97C76C0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781141" y="3851860"/>
            <a:ext cx="914400" cy="914400"/>
          </a:xfrm>
          <a:prstGeom prst="rect">
            <a:avLst/>
          </a:prstGeom>
        </p:spPr>
      </p:pic>
      <p:pic>
        <p:nvPicPr>
          <p:cNvPr id="37" name="Grafik 36" descr="Fisch Silhouette">
            <a:extLst>
              <a:ext uri="{FF2B5EF4-FFF2-40B4-BE49-F238E27FC236}">
                <a16:creationId xmlns:a16="http://schemas.microsoft.com/office/drawing/2014/main" id="{F6EBAA91-DAE5-1665-E245-9695D2AB4B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62076" y="2555355"/>
            <a:ext cx="914400" cy="914400"/>
          </a:xfrm>
          <a:prstGeom prst="rect">
            <a:avLst/>
          </a:prstGeom>
        </p:spPr>
      </p:pic>
      <p:pic>
        <p:nvPicPr>
          <p:cNvPr id="39" name="Grafik 38" descr="Clownfisch Silhouette">
            <a:extLst>
              <a:ext uri="{FF2B5EF4-FFF2-40B4-BE49-F238E27FC236}">
                <a16:creationId xmlns:a16="http://schemas.microsoft.com/office/drawing/2014/main" id="{010AB951-276F-915E-6B6B-B4B3A820813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393521" y="3302250"/>
            <a:ext cx="914400" cy="914400"/>
          </a:xfrm>
          <a:prstGeom prst="rect">
            <a:avLst/>
          </a:prstGeom>
        </p:spPr>
      </p:pic>
      <p:sp>
        <p:nvSpPr>
          <p:cNvPr id="40" name="Pfeil: gebogen 39">
            <a:extLst>
              <a:ext uri="{FF2B5EF4-FFF2-40B4-BE49-F238E27FC236}">
                <a16:creationId xmlns:a16="http://schemas.microsoft.com/office/drawing/2014/main" id="{789D1E93-33DB-2E69-D80F-0C350AE64123}"/>
              </a:ext>
            </a:extLst>
          </p:cNvPr>
          <p:cNvSpPr/>
          <p:nvPr/>
        </p:nvSpPr>
        <p:spPr>
          <a:xfrm rot="16200000">
            <a:off x="2006895" y="5269299"/>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1" name="Textfeld 40">
            <a:extLst>
              <a:ext uri="{FF2B5EF4-FFF2-40B4-BE49-F238E27FC236}">
                <a16:creationId xmlns:a16="http://schemas.microsoft.com/office/drawing/2014/main" id="{3CEBD3E3-33DD-D901-C513-1D09BACC0735}"/>
              </a:ext>
            </a:extLst>
          </p:cNvPr>
          <p:cNvSpPr txBox="1"/>
          <p:nvPr/>
        </p:nvSpPr>
        <p:spPr>
          <a:xfrm>
            <a:off x="722686" y="5715604"/>
            <a:ext cx="1053199" cy="369332"/>
          </a:xfrm>
          <a:prstGeom prst="rect">
            <a:avLst/>
          </a:prstGeom>
          <a:noFill/>
        </p:spPr>
        <p:txBody>
          <a:bodyPr wrap="square" rtlCol="0">
            <a:spAutoFit/>
          </a:bodyPr>
          <a:lstStyle/>
          <a:p>
            <a:r>
              <a:rPr lang="de-DE"/>
              <a:t>Lernen</a:t>
            </a:r>
          </a:p>
        </p:txBody>
      </p:sp>
      <p:pic>
        <p:nvPicPr>
          <p:cNvPr id="42" name="Grafik 41" descr="Clownfisch Silhouette">
            <a:extLst>
              <a:ext uri="{FF2B5EF4-FFF2-40B4-BE49-F238E27FC236}">
                <a16:creationId xmlns:a16="http://schemas.microsoft.com/office/drawing/2014/main" id="{627EF72C-1725-0766-DA48-352E12DF00F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28128" y="5627039"/>
            <a:ext cx="914400" cy="914400"/>
          </a:xfrm>
          <a:prstGeom prst="rect">
            <a:avLst/>
          </a:prstGeom>
        </p:spPr>
      </p:pic>
      <p:pic>
        <p:nvPicPr>
          <p:cNvPr id="44" name="Grafik 43" descr="Hase Silhouette">
            <a:extLst>
              <a:ext uri="{FF2B5EF4-FFF2-40B4-BE49-F238E27FC236}">
                <a16:creationId xmlns:a16="http://schemas.microsoft.com/office/drawing/2014/main" id="{924AD806-6A6D-AE83-2CD3-4BE33BAB178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74456" y="3855688"/>
            <a:ext cx="914400" cy="914400"/>
          </a:xfrm>
          <a:prstGeom prst="rect">
            <a:avLst/>
          </a:prstGeom>
        </p:spPr>
      </p:pic>
      <p:sp>
        <p:nvSpPr>
          <p:cNvPr id="45" name="Rechteck 44">
            <a:extLst>
              <a:ext uri="{FF2B5EF4-FFF2-40B4-BE49-F238E27FC236}">
                <a16:creationId xmlns:a16="http://schemas.microsoft.com/office/drawing/2014/main" id="{82F3FB52-BC70-13EA-50C4-135CA79C3E77}"/>
              </a:ext>
            </a:extLst>
          </p:cNvPr>
          <p:cNvSpPr/>
          <p:nvPr/>
        </p:nvSpPr>
        <p:spPr>
          <a:xfrm>
            <a:off x="6512875" y="3899338"/>
            <a:ext cx="2536532" cy="24843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6" name="Grafik 45" descr="Raupe Silhouette">
            <a:extLst>
              <a:ext uri="{FF2B5EF4-FFF2-40B4-BE49-F238E27FC236}">
                <a16:creationId xmlns:a16="http://schemas.microsoft.com/office/drawing/2014/main" id="{E7282F25-332A-63F5-74BC-986038E93C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2205" y="1685150"/>
            <a:ext cx="914400" cy="914400"/>
          </a:xfrm>
          <a:prstGeom prst="rect">
            <a:avLst/>
          </a:prstGeom>
        </p:spPr>
      </p:pic>
      <p:pic>
        <p:nvPicPr>
          <p:cNvPr id="47" name="Grafik 46" descr="Schmetterling Silhouette">
            <a:extLst>
              <a:ext uri="{FF2B5EF4-FFF2-40B4-BE49-F238E27FC236}">
                <a16:creationId xmlns:a16="http://schemas.microsoft.com/office/drawing/2014/main" id="{4C377369-3564-08F3-8C10-2968BE66A3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07540" y="2456481"/>
            <a:ext cx="914400" cy="914400"/>
          </a:xfrm>
          <a:prstGeom prst="rect">
            <a:avLst/>
          </a:prstGeom>
        </p:spPr>
      </p:pic>
      <p:pic>
        <p:nvPicPr>
          <p:cNvPr id="48" name="Grafik 47" descr="Katze Silhouette">
            <a:extLst>
              <a:ext uri="{FF2B5EF4-FFF2-40B4-BE49-F238E27FC236}">
                <a16:creationId xmlns:a16="http://schemas.microsoft.com/office/drawing/2014/main" id="{41316E12-2974-8C49-107E-EE57176EAE0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897786" y="2455137"/>
            <a:ext cx="914400" cy="914400"/>
          </a:xfrm>
          <a:prstGeom prst="rect">
            <a:avLst/>
          </a:prstGeom>
        </p:spPr>
      </p:pic>
      <p:pic>
        <p:nvPicPr>
          <p:cNvPr id="49" name="Grafik 48" descr="Clownfisch Silhouette">
            <a:extLst>
              <a:ext uri="{FF2B5EF4-FFF2-40B4-BE49-F238E27FC236}">
                <a16:creationId xmlns:a16="http://schemas.microsoft.com/office/drawing/2014/main" id="{51D4200A-5BDF-D09B-8EEF-2912A3E64F6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883778" y="1700986"/>
            <a:ext cx="914400" cy="914400"/>
          </a:xfrm>
          <a:prstGeom prst="rect">
            <a:avLst/>
          </a:prstGeom>
        </p:spPr>
      </p:pic>
      <p:pic>
        <p:nvPicPr>
          <p:cNvPr id="50" name="Grafik 49" descr="Hase Silhouette">
            <a:extLst>
              <a:ext uri="{FF2B5EF4-FFF2-40B4-BE49-F238E27FC236}">
                <a16:creationId xmlns:a16="http://schemas.microsoft.com/office/drawing/2014/main" id="{02556EF6-AF86-FC5A-573A-4F5C94944AA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899359" y="2387850"/>
            <a:ext cx="914400" cy="914400"/>
          </a:xfrm>
          <a:prstGeom prst="rect">
            <a:avLst/>
          </a:prstGeom>
        </p:spPr>
      </p:pic>
      <p:cxnSp>
        <p:nvCxnSpPr>
          <p:cNvPr id="52" name="Gerader Verbinder 51">
            <a:extLst>
              <a:ext uri="{FF2B5EF4-FFF2-40B4-BE49-F238E27FC236}">
                <a16:creationId xmlns:a16="http://schemas.microsoft.com/office/drawing/2014/main" id="{656714CD-80AF-6A7B-B9FC-122E91B873C6}"/>
              </a:ext>
            </a:extLst>
          </p:cNvPr>
          <p:cNvCxnSpPr>
            <a:cxnSpLocks/>
          </p:cNvCxnSpPr>
          <p:nvPr/>
        </p:nvCxnSpPr>
        <p:spPr>
          <a:xfrm flipH="1" flipV="1">
            <a:off x="6516414" y="4792717"/>
            <a:ext cx="2532993" cy="1585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ED49F852-3D31-3D53-A6EF-FB461B9F51CA}"/>
              </a:ext>
            </a:extLst>
          </p:cNvPr>
          <p:cNvCxnSpPr>
            <a:cxnSpLocks/>
          </p:cNvCxnSpPr>
          <p:nvPr/>
        </p:nvCxnSpPr>
        <p:spPr>
          <a:xfrm flipH="1" flipV="1">
            <a:off x="6469169" y="5691341"/>
            <a:ext cx="2532993" cy="1585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Pfeil: nach oben gebogen 55">
            <a:extLst>
              <a:ext uri="{FF2B5EF4-FFF2-40B4-BE49-F238E27FC236}">
                <a16:creationId xmlns:a16="http://schemas.microsoft.com/office/drawing/2014/main" id="{C9642692-425B-22C0-9BF0-01983C7A5982}"/>
              </a:ext>
            </a:extLst>
          </p:cNvPr>
          <p:cNvSpPr/>
          <p:nvPr/>
        </p:nvSpPr>
        <p:spPr>
          <a:xfrm rot="16200000" flipH="1">
            <a:off x="9513466" y="5170845"/>
            <a:ext cx="807495" cy="1190701"/>
          </a:xfrm>
          <a:prstGeom prst="bentUpArrow">
            <a:avLst>
              <a:gd name="adj1" fmla="val 21095"/>
              <a:gd name="adj2" fmla="val 25000"/>
              <a:gd name="adj3" fmla="val 25000"/>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57712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4AA1EB5-2F51-6BBF-1F1A-C9E7B31CB26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9B5642F2-5F06-A9A2-5900-B1924D63F07E}"/>
              </a:ext>
            </a:extLst>
          </p:cNvPr>
          <p:cNvSpPr>
            <a:spLocks noGrp="1"/>
          </p:cNvSpPr>
          <p:nvPr>
            <p:ph type="sldNum" sz="quarter" idx="12"/>
          </p:nvPr>
        </p:nvSpPr>
        <p:spPr/>
        <p:txBody>
          <a:bodyPr/>
          <a:lstStyle/>
          <a:p>
            <a:fld id="{38C8B667-3734-4FD9-9F7F-A4B0DFB430C1}" type="slidenum">
              <a:rPr lang="de-DE" smtClean="0"/>
              <a:t>29</a:t>
            </a:fld>
            <a:endParaRPr lang="de-DE"/>
          </a:p>
        </p:txBody>
      </p:sp>
      <p:sp>
        <p:nvSpPr>
          <p:cNvPr id="4" name="Titel 3">
            <a:extLst>
              <a:ext uri="{FF2B5EF4-FFF2-40B4-BE49-F238E27FC236}">
                <a16:creationId xmlns:a16="http://schemas.microsoft.com/office/drawing/2014/main" id="{295BA30D-9761-53E3-1711-73E7EA2F9F04}"/>
              </a:ext>
            </a:extLst>
          </p:cNvPr>
          <p:cNvSpPr>
            <a:spLocks noGrp="1"/>
          </p:cNvSpPr>
          <p:nvPr>
            <p:ph type="title"/>
          </p:nvPr>
        </p:nvSpPr>
        <p:spPr/>
        <p:txBody>
          <a:bodyPr/>
          <a:lstStyle/>
          <a:p>
            <a:r>
              <a:rPr lang="de-DE"/>
              <a:t>Reinforcement Learning</a:t>
            </a:r>
            <a:br>
              <a:rPr lang="de-DE"/>
            </a:br>
            <a:r>
              <a:rPr lang="de-DE"/>
              <a:t>Verstecken mit KI</a:t>
            </a:r>
          </a:p>
        </p:txBody>
      </p:sp>
      <p:pic>
        <p:nvPicPr>
          <p:cNvPr id="6" name="Onlinemedien 5" title="Multi-Agent Hide and Seek">
            <a:hlinkClick r:id="" action="ppaction://media"/>
            <a:extLst>
              <a:ext uri="{FF2B5EF4-FFF2-40B4-BE49-F238E27FC236}">
                <a16:creationId xmlns:a16="http://schemas.microsoft.com/office/drawing/2014/main" id="{20528E43-F0D0-D4A5-3C66-DFC0206C2258}"/>
              </a:ext>
            </a:extLst>
          </p:cNvPr>
          <p:cNvPicPr>
            <a:picLocks noRot="1" noChangeAspect="1"/>
          </p:cNvPicPr>
          <p:nvPr>
            <a:videoFile r:link="rId1"/>
          </p:nvPr>
        </p:nvPicPr>
        <p:blipFill>
          <a:blip r:embed="rId4"/>
          <a:stretch>
            <a:fillRect/>
          </a:stretch>
        </p:blipFill>
        <p:spPr>
          <a:xfrm>
            <a:off x="2204661" y="1969318"/>
            <a:ext cx="7679117" cy="4338701"/>
          </a:xfrm>
          <a:prstGeom prst="rect">
            <a:avLst/>
          </a:prstGeom>
        </p:spPr>
      </p:pic>
    </p:spTree>
    <p:extLst>
      <p:ext uri="{BB962C8B-B14F-4D97-AF65-F5344CB8AC3E}">
        <p14:creationId xmlns:p14="http://schemas.microsoft.com/office/powerpoint/2010/main" val="394291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hteck: abgerundete Ecken 33">
            <a:extLst>
              <a:ext uri="{FF2B5EF4-FFF2-40B4-BE49-F238E27FC236}">
                <a16:creationId xmlns:a16="http://schemas.microsoft.com/office/drawing/2014/main" id="{FEFBF6F4-89E9-E336-BF8B-6E7E1BE180A1}"/>
              </a:ext>
            </a:extLst>
          </p:cNvPr>
          <p:cNvSpPr/>
          <p:nvPr/>
        </p:nvSpPr>
        <p:spPr>
          <a:xfrm>
            <a:off x="1125200" y="2541276"/>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5" name="Inhaltsplatzhalter 4">
            <a:extLst>
              <a:ext uri="{FF2B5EF4-FFF2-40B4-BE49-F238E27FC236}">
                <a16:creationId xmlns:a16="http://schemas.microsoft.com/office/drawing/2014/main" id="{B7D28729-74AA-53CE-101D-EC76C1F0A6C3}"/>
              </a:ext>
            </a:extLst>
          </p:cNvPr>
          <p:cNvSpPr txBox="1">
            <a:spLocks/>
          </p:cNvSpPr>
          <p:nvPr/>
        </p:nvSpPr>
        <p:spPr>
          <a:xfrm>
            <a:off x="1413716" y="2833085"/>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200" i="1" dirty="0">
                <a:latin typeface="Calibri" panose="020F0502020204030204" pitchFamily="34" charset="0"/>
                <a:cs typeface="Calibri" panose="020F0502020204030204" pitchFamily="34" charset="0"/>
              </a:rPr>
              <a:t>B.Sc.</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Anna Martynova</a:t>
            </a:r>
          </a:p>
        </p:txBody>
      </p:sp>
      <p:sp>
        <p:nvSpPr>
          <p:cNvPr id="36" name="Inhaltsplatzhalter 4">
            <a:extLst>
              <a:ext uri="{FF2B5EF4-FFF2-40B4-BE49-F238E27FC236}">
                <a16:creationId xmlns:a16="http://schemas.microsoft.com/office/drawing/2014/main" id="{66593881-A1E2-EE93-8921-2C4C5C5F3A64}"/>
              </a:ext>
            </a:extLst>
          </p:cNvPr>
          <p:cNvSpPr txBox="1">
            <a:spLocks/>
          </p:cNvSpPr>
          <p:nvPr/>
        </p:nvSpPr>
        <p:spPr>
          <a:xfrm>
            <a:off x="1413716" y="3386240"/>
            <a:ext cx="2794105"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Studentin &amp; Akademische Mitarbeiterin</a:t>
            </a:r>
          </a:p>
        </p:txBody>
      </p:sp>
      <p:pic>
        <p:nvPicPr>
          <p:cNvPr id="37" name="Picture 2">
            <a:extLst>
              <a:ext uri="{FF2B5EF4-FFF2-40B4-BE49-F238E27FC236}">
                <a16:creationId xmlns:a16="http://schemas.microsoft.com/office/drawing/2014/main" id="{14377688-8782-9069-CE58-136EC6E61D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8000" y="2671117"/>
            <a:ext cx="928985" cy="323936"/>
          </a:xfrm>
          <a:prstGeom prst="rect">
            <a:avLst/>
          </a:prstGeom>
          <a:noFill/>
          <a:extLst>
            <a:ext uri="{909E8E84-426E-40DD-AFC4-6F175D3DCCD1}">
              <a14:hiddenFill xmlns:a14="http://schemas.microsoft.com/office/drawing/2010/main">
                <a:solidFill>
                  <a:srgbClr val="FFFFFF"/>
                </a:solidFill>
              </a14:hiddenFill>
            </a:ext>
          </a:extLst>
        </p:spPr>
      </p:pic>
      <p:sp>
        <p:nvSpPr>
          <p:cNvPr id="30" name="Rechteck: abgerundete Ecken 29">
            <a:extLst>
              <a:ext uri="{FF2B5EF4-FFF2-40B4-BE49-F238E27FC236}">
                <a16:creationId xmlns:a16="http://schemas.microsoft.com/office/drawing/2014/main" id="{321FF1EF-8217-E65D-2535-D630D942B3BF}"/>
              </a:ext>
            </a:extLst>
          </p:cNvPr>
          <p:cNvSpPr/>
          <p:nvPr/>
        </p:nvSpPr>
        <p:spPr>
          <a:xfrm>
            <a:off x="6654127" y="2541276"/>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1" name="Inhaltsplatzhalter 4">
            <a:extLst>
              <a:ext uri="{FF2B5EF4-FFF2-40B4-BE49-F238E27FC236}">
                <a16:creationId xmlns:a16="http://schemas.microsoft.com/office/drawing/2014/main" id="{19EECEF6-C45D-91E5-D718-36C0408B9C9C}"/>
              </a:ext>
            </a:extLst>
          </p:cNvPr>
          <p:cNvSpPr txBox="1">
            <a:spLocks/>
          </p:cNvSpPr>
          <p:nvPr/>
        </p:nvSpPr>
        <p:spPr>
          <a:xfrm>
            <a:off x="6942643" y="2833085"/>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200" i="1" dirty="0">
                <a:latin typeface="Calibri" panose="020F0502020204030204" pitchFamily="34" charset="0"/>
                <a:cs typeface="Calibri" panose="020F0502020204030204" pitchFamily="34" charset="0"/>
              </a:rPr>
              <a:t> </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Isabel Camps</a:t>
            </a:r>
          </a:p>
        </p:txBody>
      </p:sp>
      <p:sp>
        <p:nvSpPr>
          <p:cNvPr id="32" name="Inhaltsplatzhalter 4">
            <a:extLst>
              <a:ext uri="{FF2B5EF4-FFF2-40B4-BE49-F238E27FC236}">
                <a16:creationId xmlns:a16="http://schemas.microsoft.com/office/drawing/2014/main" id="{24A2ACC6-230E-421A-C679-F821392B19E6}"/>
              </a:ext>
            </a:extLst>
          </p:cNvPr>
          <p:cNvSpPr txBox="1">
            <a:spLocks/>
          </p:cNvSpPr>
          <p:nvPr/>
        </p:nvSpPr>
        <p:spPr>
          <a:xfrm>
            <a:off x="6942643" y="3386240"/>
            <a:ext cx="2877426"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Studentin</a:t>
            </a:r>
          </a:p>
        </p:txBody>
      </p:sp>
      <p:pic>
        <p:nvPicPr>
          <p:cNvPr id="33" name="Picture 2">
            <a:extLst>
              <a:ext uri="{FF2B5EF4-FFF2-40B4-BE49-F238E27FC236}">
                <a16:creationId xmlns:a16="http://schemas.microsoft.com/office/drawing/2014/main" id="{8651B15B-6379-B42B-3FD4-A121757DAD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6927" y="2671117"/>
            <a:ext cx="928985" cy="323936"/>
          </a:xfrm>
          <a:prstGeom prst="rect">
            <a:avLst/>
          </a:prstGeom>
          <a:noFill/>
          <a:extLst>
            <a:ext uri="{909E8E84-426E-40DD-AFC4-6F175D3DCCD1}">
              <a14:hiddenFill xmlns:a14="http://schemas.microsoft.com/office/drawing/2010/main">
                <a:solidFill>
                  <a:srgbClr val="FFFFFF"/>
                </a:solidFill>
              </a14:hiddenFill>
            </a:ext>
          </a:extLst>
        </p:spPr>
      </p:pic>
      <p:sp>
        <p:nvSpPr>
          <p:cNvPr id="22" name="Rechteck: abgerundete Ecken 21">
            <a:extLst>
              <a:ext uri="{FF2B5EF4-FFF2-40B4-BE49-F238E27FC236}">
                <a16:creationId xmlns:a16="http://schemas.microsoft.com/office/drawing/2014/main" id="{5C6990B1-3574-DEA7-DAC4-EA54CB6457B9}"/>
              </a:ext>
            </a:extLst>
          </p:cNvPr>
          <p:cNvSpPr/>
          <p:nvPr/>
        </p:nvSpPr>
        <p:spPr>
          <a:xfrm>
            <a:off x="1125200" y="4425020"/>
            <a:ext cx="4412673" cy="1526322"/>
          </a:xfrm>
          <a:prstGeom prst="roundRect">
            <a:avLst/>
          </a:prstGeom>
          <a:solidFill>
            <a:srgbClr val="F1E6E1"/>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3" name="Inhaltsplatzhalter 4">
            <a:extLst>
              <a:ext uri="{FF2B5EF4-FFF2-40B4-BE49-F238E27FC236}">
                <a16:creationId xmlns:a16="http://schemas.microsoft.com/office/drawing/2014/main" id="{4112B873-634D-CBEC-44F5-53A29653E52D}"/>
              </a:ext>
            </a:extLst>
          </p:cNvPr>
          <p:cNvSpPr txBox="1">
            <a:spLocks/>
          </p:cNvSpPr>
          <p:nvPr/>
        </p:nvSpPr>
        <p:spPr>
          <a:xfrm>
            <a:off x="1413716" y="4869227"/>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2000" dirty="0">
                <a:latin typeface="Calibri" panose="020F0502020204030204" pitchFamily="34" charset="0"/>
                <a:cs typeface="Calibri" panose="020F0502020204030204" pitchFamily="34" charset="0"/>
              </a:rPr>
              <a:t>Dr. Martin Schulz</a:t>
            </a:r>
          </a:p>
        </p:txBody>
      </p:sp>
      <p:sp>
        <p:nvSpPr>
          <p:cNvPr id="24" name="Inhaltsplatzhalter 4">
            <a:extLst>
              <a:ext uri="{FF2B5EF4-FFF2-40B4-BE49-F238E27FC236}">
                <a16:creationId xmlns:a16="http://schemas.microsoft.com/office/drawing/2014/main" id="{7B6723EE-BB38-621A-9B7D-FBF101D83D3B}"/>
              </a:ext>
            </a:extLst>
          </p:cNvPr>
          <p:cNvSpPr txBox="1">
            <a:spLocks/>
          </p:cNvSpPr>
          <p:nvPr/>
        </p:nvSpPr>
        <p:spPr>
          <a:xfrm>
            <a:off x="1645240" y="5243617"/>
            <a:ext cx="2877426"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Kursleiter Informatik</a:t>
            </a:r>
          </a:p>
        </p:txBody>
      </p:sp>
      <p:pic>
        <p:nvPicPr>
          <p:cNvPr id="1032" name="Picture 8">
            <a:extLst>
              <a:ext uri="{FF2B5EF4-FFF2-40B4-BE49-F238E27FC236}">
                <a16:creationId xmlns:a16="http://schemas.microsoft.com/office/drawing/2014/main" id="{E1455C58-7FA7-4814-FEDF-37C05FD50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821" y="4574367"/>
            <a:ext cx="1191600"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9" name="Rechteck: abgerundete Ecken 8">
            <a:extLst>
              <a:ext uri="{FF2B5EF4-FFF2-40B4-BE49-F238E27FC236}">
                <a16:creationId xmlns:a16="http://schemas.microsoft.com/office/drawing/2014/main" id="{E9C78CF3-74B0-A941-BD4F-1B1DBD3626D6}"/>
              </a:ext>
            </a:extLst>
          </p:cNvPr>
          <p:cNvSpPr/>
          <p:nvPr/>
        </p:nvSpPr>
        <p:spPr>
          <a:xfrm>
            <a:off x="6654127" y="4425020"/>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Fußzeilenplatzhalter 1">
            <a:extLst>
              <a:ext uri="{FF2B5EF4-FFF2-40B4-BE49-F238E27FC236}">
                <a16:creationId xmlns:a16="http://schemas.microsoft.com/office/drawing/2014/main" id="{A18ED6B6-C61E-3318-C6AC-9502C66A456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716FBA5-4349-10DF-E311-FA34AA00A9B2}"/>
              </a:ext>
            </a:extLst>
          </p:cNvPr>
          <p:cNvSpPr>
            <a:spLocks noGrp="1"/>
          </p:cNvSpPr>
          <p:nvPr>
            <p:ph type="sldNum" sz="quarter" idx="12"/>
          </p:nvPr>
        </p:nvSpPr>
        <p:spPr/>
        <p:txBody>
          <a:bodyPr/>
          <a:lstStyle/>
          <a:p>
            <a:fld id="{38C8B667-3734-4FD9-9F7F-A4B0DFB430C1}" type="slidenum">
              <a:rPr lang="de-DE" smtClean="0"/>
              <a:t>3</a:t>
            </a:fld>
            <a:endParaRPr lang="de-DE"/>
          </a:p>
        </p:txBody>
      </p:sp>
      <p:sp>
        <p:nvSpPr>
          <p:cNvPr id="4" name="Titel 3">
            <a:extLst>
              <a:ext uri="{FF2B5EF4-FFF2-40B4-BE49-F238E27FC236}">
                <a16:creationId xmlns:a16="http://schemas.microsoft.com/office/drawing/2014/main" id="{4B399DF5-66E5-CFBC-535F-83DF76F4D20F}"/>
              </a:ext>
            </a:extLst>
          </p:cNvPr>
          <p:cNvSpPr>
            <a:spLocks noGrp="1"/>
          </p:cNvSpPr>
          <p:nvPr>
            <p:ph type="title"/>
          </p:nvPr>
        </p:nvSpPr>
        <p:spPr/>
        <p:txBody>
          <a:bodyPr/>
          <a:lstStyle/>
          <a:p>
            <a:r>
              <a:rPr lang="de-DE" dirty="0"/>
              <a:t>Wer sind Wir?</a:t>
            </a:r>
          </a:p>
        </p:txBody>
      </p:sp>
      <p:sp>
        <p:nvSpPr>
          <p:cNvPr id="5" name="Inhaltsplatzhalter 4">
            <a:extLst>
              <a:ext uri="{FF2B5EF4-FFF2-40B4-BE49-F238E27FC236}">
                <a16:creationId xmlns:a16="http://schemas.microsoft.com/office/drawing/2014/main" id="{39AAF388-09D8-4AF3-5688-30B23FB9B773}"/>
              </a:ext>
            </a:extLst>
          </p:cNvPr>
          <p:cNvSpPr>
            <a:spLocks noGrp="1"/>
          </p:cNvSpPr>
          <p:nvPr>
            <p:ph idx="13"/>
          </p:nvPr>
        </p:nvSpPr>
        <p:spPr>
          <a:xfrm>
            <a:off x="6942643" y="4716829"/>
            <a:ext cx="2877426" cy="502701"/>
          </a:xfrm>
        </p:spPr>
        <p:txBody>
          <a:bodyPr/>
          <a:lstStyle/>
          <a:p>
            <a:pPr>
              <a:spcAft>
                <a:spcPts val="0"/>
              </a:spcAft>
            </a:pPr>
            <a:r>
              <a:rPr lang="de-DE" sz="1200" i="1" dirty="0" err="1">
                <a:latin typeface="Calibri" panose="020F0502020204030204" pitchFamily="34" charset="0"/>
                <a:cs typeface="Calibri" panose="020F0502020204030204" pitchFamily="34" charset="0"/>
              </a:rPr>
              <a:t>M.Eng</a:t>
            </a:r>
            <a:r>
              <a:rPr lang="de-DE" sz="1200" i="1" dirty="0">
                <a:latin typeface="Calibri" panose="020F0502020204030204" pitchFamily="34" charset="0"/>
                <a:cs typeface="Calibri" panose="020F0502020204030204" pitchFamily="34" charset="0"/>
              </a:rPr>
              <a:t>.</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Pascal Graf</a:t>
            </a:r>
          </a:p>
        </p:txBody>
      </p:sp>
      <p:pic>
        <p:nvPicPr>
          <p:cNvPr id="1026" name="Picture 2">
            <a:extLst>
              <a:ext uri="{FF2B5EF4-FFF2-40B4-BE49-F238E27FC236}">
                <a16:creationId xmlns:a16="http://schemas.microsoft.com/office/drawing/2014/main" id="{5DE36C6D-0E1C-816A-06FC-0B28578B0B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44234" y="4599864"/>
            <a:ext cx="1190625" cy="1190625"/>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10" name="Inhaltsplatzhalter 4">
            <a:extLst>
              <a:ext uri="{FF2B5EF4-FFF2-40B4-BE49-F238E27FC236}">
                <a16:creationId xmlns:a16="http://schemas.microsoft.com/office/drawing/2014/main" id="{FB5C924F-E880-8E36-83D0-D1356D43A7FA}"/>
              </a:ext>
            </a:extLst>
          </p:cNvPr>
          <p:cNvSpPr txBox="1">
            <a:spLocks/>
          </p:cNvSpPr>
          <p:nvPr/>
        </p:nvSpPr>
        <p:spPr>
          <a:xfrm>
            <a:off x="6942643" y="5269984"/>
            <a:ext cx="2877426"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Wissenschaftlicher Mitarbeiter</a:t>
            </a:r>
          </a:p>
        </p:txBody>
      </p:sp>
      <p:pic>
        <p:nvPicPr>
          <p:cNvPr id="11" name="Picture 2">
            <a:extLst>
              <a:ext uri="{FF2B5EF4-FFF2-40B4-BE49-F238E27FC236}">
                <a16:creationId xmlns:a16="http://schemas.microsoft.com/office/drawing/2014/main" id="{97EC1497-36E1-9D79-7AB2-0DF9BE834D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6927" y="4554861"/>
            <a:ext cx="928985" cy="323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DD898E-42D5-9BB7-4C94-436A02292C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2124" b="22443"/>
          <a:stretch/>
        </p:blipFill>
        <p:spPr bwMode="auto">
          <a:xfrm>
            <a:off x="9733112" y="2685806"/>
            <a:ext cx="1212868"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D07940B-D6FC-64CA-2281-EB9D8436D7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83" t="6859" r="8462" b="19441"/>
          <a:stretch/>
        </p:blipFill>
        <p:spPr bwMode="auto">
          <a:xfrm>
            <a:off x="4226727" y="2680615"/>
            <a:ext cx="1167783"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pic>
        <p:nvPicPr>
          <p:cNvPr id="27" name="Grafik 26">
            <a:extLst>
              <a:ext uri="{FF2B5EF4-FFF2-40B4-BE49-F238E27FC236}">
                <a16:creationId xmlns:a16="http://schemas.microsoft.com/office/drawing/2014/main" id="{998BFF28-C356-5F93-8522-1BAC0184268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8665" b="28052"/>
          <a:stretch/>
        </p:blipFill>
        <p:spPr>
          <a:xfrm>
            <a:off x="3026104" y="4566132"/>
            <a:ext cx="1437360" cy="323936"/>
          </a:xfrm>
          <a:prstGeom prst="rect">
            <a:avLst/>
          </a:prstGeom>
        </p:spPr>
      </p:pic>
    </p:spTree>
    <p:extLst>
      <p:ext uri="{BB962C8B-B14F-4D97-AF65-F5344CB8AC3E}">
        <p14:creationId xmlns:p14="http://schemas.microsoft.com/office/powerpoint/2010/main" val="1158767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30</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a:t>Reinforcement Learning</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2099" y="3523513"/>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22" name="Textfeld 21">
            <a:extLst>
              <a:ext uri="{FF2B5EF4-FFF2-40B4-BE49-F238E27FC236}">
                <a16:creationId xmlns:a16="http://schemas.microsoft.com/office/drawing/2014/main" id="{D1BD6737-82F1-5BD4-0CA5-B24682D89AE5}"/>
              </a:ext>
            </a:extLst>
          </p:cNvPr>
          <p:cNvSpPr txBox="1"/>
          <p:nvPr/>
        </p:nvSpPr>
        <p:spPr>
          <a:xfrm>
            <a:off x="5742353" y="5888066"/>
            <a:ext cx="1369837" cy="369332"/>
          </a:xfrm>
          <a:prstGeom prst="rect">
            <a:avLst/>
          </a:prstGeom>
          <a:noFill/>
        </p:spPr>
        <p:txBody>
          <a:bodyPr wrap="square" rtlCol="0">
            <a:spAutoFit/>
          </a:bodyPr>
          <a:lstStyle/>
          <a:p>
            <a:pPr algn="ctr"/>
            <a:r>
              <a:rPr lang="de-DE"/>
              <a:t>Aktionen</a:t>
            </a:r>
          </a:p>
        </p:txBody>
      </p:sp>
      <p:sp>
        <p:nvSpPr>
          <p:cNvPr id="24" name="Textfeld 23">
            <a:extLst>
              <a:ext uri="{FF2B5EF4-FFF2-40B4-BE49-F238E27FC236}">
                <a16:creationId xmlns:a16="http://schemas.microsoft.com/office/drawing/2014/main" id="{F883E18A-DC4D-7D61-6EBF-F3E960986BB9}"/>
              </a:ext>
            </a:extLst>
          </p:cNvPr>
          <p:cNvSpPr txBox="1"/>
          <p:nvPr/>
        </p:nvSpPr>
        <p:spPr>
          <a:xfrm>
            <a:off x="2568526" y="4476761"/>
            <a:ext cx="1218025" cy="369332"/>
          </a:xfrm>
          <a:prstGeom prst="rect">
            <a:avLst/>
          </a:prstGeom>
          <a:noFill/>
        </p:spPr>
        <p:txBody>
          <a:bodyPr wrap="square" rtlCol="0">
            <a:spAutoFit/>
          </a:bodyPr>
          <a:lstStyle/>
          <a:p>
            <a:pPr algn="ctr"/>
            <a:r>
              <a:rPr lang="de-DE"/>
              <a:t>Umfeld</a:t>
            </a:r>
          </a:p>
        </p:txBody>
      </p:sp>
      <p:sp>
        <p:nvSpPr>
          <p:cNvPr id="28" name="Textfeld 27">
            <a:extLst>
              <a:ext uri="{FF2B5EF4-FFF2-40B4-BE49-F238E27FC236}">
                <a16:creationId xmlns:a16="http://schemas.microsoft.com/office/drawing/2014/main" id="{C641D51C-3C4E-62BB-B394-C584587D6505}"/>
              </a:ext>
            </a:extLst>
          </p:cNvPr>
          <p:cNvSpPr txBox="1"/>
          <p:nvPr/>
        </p:nvSpPr>
        <p:spPr>
          <a:xfrm>
            <a:off x="4977660" y="2063901"/>
            <a:ext cx="2804040" cy="369332"/>
          </a:xfrm>
          <a:prstGeom prst="rect">
            <a:avLst/>
          </a:prstGeom>
          <a:noFill/>
        </p:spPr>
        <p:txBody>
          <a:bodyPr wrap="square" rtlCol="0">
            <a:spAutoFit/>
          </a:bodyPr>
          <a:lstStyle/>
          <a:p>
            <a:pPr algn="ctr"/>
            <a:r>
              <a:rPr lang="de-DE"/>
              <a:t>Beobachtung, Belohnung</a:t>
            </a:r>
          </a:p>
        </p:txBody>
      </p:sp>
      <p:pic>
        <p:nvPicPr>
          <p:cNvPr id="6" name="Grafik 5" descr="Labyrinth mit einfarbiger Füllung">
            <a:extLst>
              <a:ext uri="{FF2B5EF4-FFF2-40B4-BE49-F238E27FC236}">
                <a16:creationId xmlns:a16="http://schemas.microsoft.com/office/drawing/2014/main" id="{A49AB6FC-89C9-8F86-5052-C01524ECA3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20339" y="3558594"/>
            <a:ext cx="914400" cy="914400"/>
          </a:xfrm>
          <a:prstGeom prst="rect">
            <a:avLst/>
          </a:prstGeom>
        </p:spPr>
      </p:pic>
      <p:sp>
        <p:nvSpPr>
          <p:cNvPr id="8" name="Textfeld 7">
            <a:extLst>
              <a:ext uri="{FF2B5EF4-FFF2-40B4-BE49-F238E27FC236}">
                <a16:creationId xmlns:a16="http://schemas.microsoft.com/office/drawing/2014/main" id="{0DCEE462-42CD-349C-D69E-40AD9E688D45}"/>
              </a:ext>
            </a:extLst>
          </p:cNvPr>
          <p:cNvSpPr txBox="1"/>
          <p:nvPr/>
        </p:nvSpPr>
        <p:spPr>
          <a:xfrm>
            <a:off x="8810286" y="4521453"/>
            <a:ext cx="1218025" cy="369332"/>
          </a:xfrm>
          <a:prstGeom prst="rect">
            <a:avLst/>
          </a:prstGeom>
          <a:noFill/>
        </p:spPr>
        <p:txBody>
          <a:bodyPr wrap="square" rtlCol="0">
            <a:spAutoFit/>
          </a:bodyPr>
          <a:lstStyle/>
          <a:p>
            <a:pPr algn="ctr"/>
            <a:r>
              <a:rPr lang="de-DE"/>
              <a:t>KI Modell</a:t>
            </a:r>
          </a:p>
        </p:txBody>
      </p:sp>
      <p:sp>
        <p:nvSpPr>
          <p:cNvPr id="10" name="Pfeil: nach unten gekrümmt 9">
            <a:extLst>
              <a:ext uri="{FF2B5EF4-FFF2-40B4-BE49-F238E27FC236}">
                <a16:creationId xmlns:a16="http://schemas.microsoft.com/office/drawing/2014/main" id="{6E96F9FD-E118-6C08-31F1-F6A704992BE6}"/>
              </a:ext>
            </a:extLst>
          </p:cNvPr>
          <p:cNvSpPr/>
          <p:nvPr/>
        </p:nvSpPr>
        <p:spPr>
          <a:xfrm>
            <a:off x="3229900" y="2509521"/>
            <a:ext cx="6394745" cy="863601"/>
          </a:xfrm>
          <a:prstGeom prst="curved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 name="Pfeil: nach unten gekrümmt 12">
            <a:extLst>
              <a:ext uri="{FF2B5EF4-FFF2-40B4-BE49-F238E27FC236}">
                <a16:creationId xmlns:a16="http://schemas.microsoft.com/office/drawing/2014/main" id="{7B0F85C2-3E1B-28BD-6FAE-BEB7B2E972BC}"/>
              </a:ext>
            </a:extLst>
          </p:cNvPr>
          <p:cNvSpPr/>
          <p:nvPr/>
        </p:nvSpPr>
        <p:spPr>
          <a:xfrm rot="10800000">
            <a:off x="3024553" y="5021672"/>
            <a:ext cx="6394745" cy="863601"/>
          </a:xfrm>
          <a:prstGeom prst="curved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 name="Pfeil: gebogen 16">
            <a:extLst>
              <a:ext uri="{FF2B5EF4-FFF2-40B4-BE49-F238E27FC236}">
                <a16:creationId xmlns:a16="http://schemas.microsoft.com/office/drawing/2014/main" id="{70EEDA8C-3C08-EB82-1127-951B30B407BC}"/>
              </a:ext>
            </a:extLst>
          </p:cNvPr>
          <p:cNvSpPr/>
          <p:nvPr/>
        </p:nvSpPr>
        <p:spPr>
          <a:xfrm rot="5400000">
            <a:off x="9553215" y="3292487"/>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9" name="Textfeld 18">
            <a:extLst>
              <a:ext uri="{FF2B5EF4-FFF2-40B4-BE49-F238E27FC236}">
                <a16:creationId xmlns:a16="http://schemas.microsoft.com/office/drawing/2014/main" id="{A1E036C5-2BDA-30F4-CB10-1C815BB158B6}"/>
              </a:ext>
            </a:extLst>
          </p:cNvPr>
          <p:cNvSpPr txBox="1"/>
          <p:nvPr/>
        </p:nvSpPr>
        <p:spPr>
          <a:xfrm>
            <a:off x="10514749" y="3738792"/>
            <a:ext cx="1053199" cy="369332"/>
          </a:xfrm>
          <a:prstGeom prst="rect">
            <a:avLst/>
          </a:prstGeom>
          <a:noFill/>
        </p:spPr>
        <p:txBody>
          <a:bodyPr wrap="square" rtlCol="0">
            <a:spAutoFit/>
          </a:bodyPr>
          <a:lstStyle/>
          <a:p>
            <a:r>
              <a:rPr lang="de-DE"/>
              <a:t>Lernen</a:t>
            </a:r>
          </a:p>
        </p:txBody>
      </p:sp>
    </p:spTree>
    <p:extLst>
      <p:ext uri="{BB962C8B-B14F-4D97-AF65-F5344CB8AC3E}">
        <p14:creationId xmlns:p14="http://schemas.microsoft.com/office/powerpoint/2010/main" val="580682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CD4A57F-A9AE-18BB-4BCF-9B4DE809C36D}"/>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A9E89E37-7BC2-9A49-F3B1-06EFCA1632B9}"/>
              </a:ext>
            </a:extLst>
          </p:cNvPr>
          <p:cNvSpPr>
            <a:spLocks noGrp="1"/>
          </p:cNvSpPr>
          <p:nvPr>
            <p:ph type="sldNum" sz="quarter" idx="12"/>
          </p:nvPr>
        </p:nvSpPr>
        <p:spPr/>
        <p:txBody>
          <a:bodyPr/>
          <a:lstStyle/>
          <a:p>
            <a:fld id="{38C8B667-3734-4FD9-9F7F-A4B0DFB430C1}" type="slidenum">
              <a:rPr lang="de-DE" smtClean="0"/>
              <a:t>31</a:t>
            </a:fld>
            <a:endParaRPr lang="de-DE"/>
          </a:p>
        </p:txBody>
      </p:sp>
      <p:sp>
        <p:nvSpPr>
          <p:cNvPr id="4" name="Titel 3">
            <a:extLst>
              <a:ext uri="{FF2B5EF4-FFF2-40B4-BE49-F238E27FC236}">
                <a16:creationId xmlns:a16="http://schemas.microsoft.com/office/drawing/2014/main" id="{A99E98A0-5914-FA3C-06A9-2DE48750C436}"/>
              </a:ext>
            </a:extLst>
          </p:cNvPr>
          <p:cNvSpPr>
            <a:spLocks noGrp="1"/>
          </p:cNvSpPr>
          <p:nvPr>
            <p:ph type="title"/>
          </p:nvPr>
        </p:nvSpPr>
        <p:spPr/>
        <p:txBody>
          <a:bodyPr/>
          <a:lstStyle/>
          <a:p>
            <a:r>
              <a:rPr lang="de-DE" err="1"/>
              <a:t>Overfitting</a:t>
            </a:r>
            <a:r>
              <a:rPr lang="de-DE"/>
              <a:t> + </a:t>
            </a:r>
            <a:r>
              <a:rPr lang="de-DE" err="1"/>
              <a:t>Underfitting</a:t>
            </a:r>
            <a:br>
              <a:rPr lang="de-DE"/>
            </a:br>
            <a:r>
              <a:rPr lang="de-DE"/>
              <a:t>Am Beispiel Regression</a:t>
            </a:r>
          </a:p>
        </p:txBody>
      </p:sp>
      <p:sp>
        <p:nvSpPr>
          <p:cNvPr id="6" name="Textfeld 5">
            <a:extLst>
              <a:ext uri="{FF2B5EF4-FFF2-40B4-BE49-F238E27FC236}">
                <a16:creationId xmlns:a16="http://schemas.microsoft.com/office/drawing/2014/main" id="{D030B6FC-D9B1-235A-F36B-67B60CF8D173}"/>
              </a:ext>
            </a:extLst>
          </p:cNvPr>
          <p:cNvSpPr txBox="1"/>
          <p:nvPr/>
        </p:nvSpPr>
        <p:spPr>
          <a:xfrm>
            <a:off x="-2962441" y="5750347"/>
            <a:ext cx="2724904" cy="338554"/>
          </a:xfrm>
          <a:prstGeom prst="rect">
            <a:avLst/>
          </a:prstGeom>
          <a:noFill/>
        </p:spPr>
        <p:txBody>
          <a:bodyPr wrap="square" rtlCol="0">
            <a:spAutoFit/>
          </a:bodyPr>
          <a:lstStyle/>
          <a:p>
            <a:r>
              <a:rPr lang="de-DE" sz="800">
                <a:solidFill>
                  <a:schemeClr val="tx1">
                    <a:lumMod val="50000"/>
                    <a:lumOff val="50000"/>
                  </a:schemeClr>
                </a:solidFill>
              </a:rPr>
              <a:t>https://miro.medium.com/v2/resize:fit:1400/format:webp/1*_7OPgojau8hkiPUiHoGK_w.png</a:t>
            </a:r>
          </a:p>
        </p:txBody>
      </p:sp>
      <p:pic>
        <p:nvPicPr>
          <p:cNvPr id="8" name="Grafik 7">
            <a:extLst>
              <a:ext uri="{FF2B5EF4-FFF2-40B4-BE49-F238E27FC236}">
                <a16:creationId xmlns:a16="http://schemas.microsoft.com/office/drawing/2014/main" id="{CCC6B9D6-E9AC-1BFE-7A65-0662CABB01A9}"/>
              </a:ext>
            </a:extLst>
          </p:cNvPr>
          <p:cNvPicPr>
            <a:picLocks noChangeAspect="1"/>
          </p:cNvPicPr>
          <p:nvPr/>
        </p:nvPicPr>
        <p:blipFill>
          <a:blip r:embed="rId3"/>
          <a:stretch>
            <a:fillRect/>
          </a:stretch>
        </p:blipFill>
        <p:spPr>
          <a:xfrm>
            <a:off x="1597000" y="1865713"/>
            <a:ext cx="8995893" cy="3126573"/>
          </a:xfrm>
          <a:prstGeom prst="rect">
            <a:avLst/>
          </a:prstGeom>
        </p:spPr>
      </p:pic>
      <p:sp>
        <p:nvSpPr>
          <p:cNvPr id="9" name="Textfeld 8">
            <a:extLst>
              <a:ext uri="{FF2B5EF4-FFF2-40B4-BE49-F238E27FC236}">
                <a16:creationId xmlns:a16="http://schemas.microsoft.com/office/drawing/2014/main" id="{979DAE78-4133-EC2E-7252-55AAE984CB1B}"/>
              </a:ext>
            </a:extLst>
          </p:cNvPr>
          <p:cNvSpPr txBox="1"/>
          <p:nvPr/>
        </p:nvSpPr>
        <p:spPr>
          <a:xfrm>
            <a:off x="1596999" y="5292084"/>
            <a:ext cx="2813301" cy="923330"/>
          </a:xfrm>
          <a:prstGeom prst="rect">
            <a:avLst/>
          </a:prstGeom>
          <a:noFill/>
        </p:spPr>
        <p:txBody>
          <a:bodyPr wrap="square" rtlCol="0">
            <a:spAutoFit/>
          </a:bodyPr>
          <a:lstStyle/>
          <a:p>
            <a:r>
              <a:rPr lang="de-DE"/>
              <a:t>Zu einfach, um die zugrunde liegende Funktion zu beschreiben.</a:t>
            </a:r>
          </a:p>
        </p:txBody>
      </p:sp>
      <p:sp>
        <p:nvSpPr>
          <p:cNvPr id="10" name="Textfeld 9">
            <a:extLst>
              <a:ext uri="{FF2B5EF4-FFF2-40B4-BE49-F238E27FC236}">
                <a16:creationId xmlns:a16="http://schemas.microsoft.com/office/drawing/2014/main" id="{76D624FE-B02C-48A3-72CF-AC6EFE15E5C0}"/>
              </a:ext>
            </a:extLst>
          </p:cNvPr>
          <p:cNvSpPr txBox="1"/>
          <p:nvPr/>
        </p:nvSpPr>
        <p:spPr>
          <a:xfrm>
            <a:off x="7781700" y="5288682"/>
            <a:ext cx="2724904" cy="923330"/>
          </a:xfrm>
          <a:prstGeom prst="rect">
            <a:avLst/>
          </a:prstGeom>
          <a:noFill/>
        </p:spPr>
        <p:txBody>
          <a:bodyPr wrap="square" rtlCol="0">
            <a:spAutoFit/>
          </a:bodyPr>
          <a:lstStyle/>
          <a:p>
            <a:r>
              <a:rPr lang="de-DE"/>
              <a:t>Jeder Datenpunkt liegt auf der Funktion. Zu gut, um wahr zu sein.</a:t>
            </a:r>
          </a:p>
        </p:txBody>
      </p:sp>
    </p:spTree>
    <p:extLst>
      <p:ext uri="{BB962C8B-B14F-4D97-AF65-F5344CB8AC3E}">
        <p14:creationId xmlns:p14="http://schemas.microsoft.com/office/powerpoint/2010/main" val="3390338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6D5388D-E77D-947A-1AFD-A31CBF7CB40B}"/>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D3E82E8E-1B59-E6D8-87C7-E2A5390EBC15}"/>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32</a:t>
            </a:fld>
            <a:endParaRPr lang="de-DE"/>
          </a:p>
        </p:txBody>
      </p:sp>
      <p:sp>
        <p:nvSpPr>
          <p:cNvPr id="4" name="Titel 3">
            <a:extLst>
              <a:ext uri="{FF2B5EF4-FFF2-40B4-BE49-F238E27FC236}">
                <a16:creationId xmlns:a16="http://schemas.microsoft.com/office/drawing/2014/main" id="{CA15E6D6-2CED-40C1-6D60-D79431FE8D1B}"/>
              </a:ext>
            </a:extLst>
          </p:cNvPr>
          <p:cNvSpPr>
            <a:spLocks noGrp="1"/>
          </p:cNvSpPr>
          <p:nvPr>
            <p:ph type="title"/>
          </p:nvPr>
        </p:nvSpPr>
        <p:spPr/>
        <p:txBody>
          <a:bodyPr anchor="t">
            <a:normAutofit/>
          </a:bodyPr>
          <a:lstStyle/>
          <a:p>
            <a:r>
              <a:rPr lang="de-DE" err="1"/>
              <a:t>Overfitting</a:t>
            </a:r>
            <a:endParaRPr lang="de-DE"/>
          </a:p>
        </p:txBody>
      </p:sp>
      <p:sp>
        <p:nvSpPr>
          <p:cNvPr id="5" name="Inhaltsplatzhalter 4">
            <a:extLst>
              <a:ext uri="{FF2B5EF4-FFF2-40B4-BE49-F238E27FC236}">
                <a16:creationId xmlns:a16="http://schemas.microsoft.com/office/drawing/2014/main" id="{172124D8-DEE1-4D02-F575-888DC01D6B03}"/>
              </a:ext>
            </a:extLst>
          </p:cNvPr>
          <p:cNvSpPr>
            <a:spLocks noGrp="1"/>
          </p:cNvSpPr>
          <p:nvPr>
            <p:ph type="body" orient="vert" idx="13"/>
          </p:nvPr>
        </p:nvSpPr>
        <p:spPr/>
        <p:txBody>
          <a:bodyPr anchor="t">
            <a:normAutofit/>
          </a:bodyPr>
          <a:lstStyle/>
          <a:p>
            <a:r>
              <a:rPr lang="de-DE"/>
              <a:t>Wieso sind manche Modelle </a:t>
            </a:r>
            <a:r>
              <a:rPr lang="de-DE" err="1"/>
              <a:t>overfitted</a:t>
            </a:r>
            <a:r>
              <a:rPr lang="de-DE"/>
              <a:t>?</a:t>
            </a:r>
          </a:p>
          <a:p>
            <a:pPr marL="342900" indent="-342900">
              <a:buFont typeface="Arial" panose="020B0604020202020204" pitchFamily="34" charset="0"/>
              <a:buChar char="•"/>
            </a:pPr>
            <a:r>
              <a:rPr lang="de-DE"/>
              <a:t>Modell hat sich zu sehr an die Trainingsdaten „gewöhnt“</a:t>
            </a:r>
          </a:p>
          <a:p>
            <a:endParaRPr lang="de-DE"/>
          </a:p>
          <a:p>
            <a:endParaRPr lang="de-DE"/>
          </a:p>
          <a:p>
            <a:r>
              <a:rPr lang="de-DE"/>
              <a:t>Wieso ist </a:t>
            </a:r>
            <a:r>
              <a:rPr lang="de-DE" err="1"/>
              <a:t>Overfitting</a:t>
            </a:r>
            <a:r>
              <a:rPr lang="de-DE"/>
              <a:t> nicht gut?</a:t>
            </a:r>
          </a:p>
          <a:p>
            <a:pPr marL="342900" indent="-342900">
              <a:buFont typeface="Arial" panose="020B0604020202020204" pitchFamily="34" charset="0"/>
              <a:buChar char="•"/>
            </a:pPr>
            <a:r>
              <a:rPr lang="de-DE"/>
              <a:t>Modell performt bei neuen Daten nicht gut</a:t>
            </a:r>
            <a:br>
              <a:rPr lang="de-DE"/>
            </a:br>
            <a:r>
              <a:rPr lang="de-DE"/>
              <a:t> </a:t>
            </a:r>
          </a:p>
        </p:txBody>
      </p:sp>
      <p:pic>
        <p:nvPicPr>
          <p:cNvPr id="7" name="Grafik 6">
            <a:extLst>
              <a:ext uri="{FF2B5EF4-FFF2-40B4-BE49-F238E27FC236}">
                <a16:creationId xmlns:a16="http://schemas.microsoft.com/office/drawing/2014/main" id="{A03E7093-9D23-7B93-5F14-FC5F9D7A7E26}"/>
              </a:ext>
            </a:extLst>
          </p:cNvPr>
          <p:cNvPicPr>
            <a:picLocks noChangeAspect="1"/>
          </p:cNvPicPr>
          <p:nvPr/>
        </p:nvPicPr>
        <p:blipFill>
          <a:blip r:embed="rId3"/>
          <a:stretch>
            <a:fillRect/>
          </a:stretch>
        </p:blipFill>
        <p:spPr>
          <a:xfrm>
            <a:off x="7920568" y="2648614"/>
            <a:ext cx="3862917" cy="2858558"/>
          </a:xfrm>
          <a:prstGeom prst="rect">
            <a:avLst/>
          </a:prstGeom>
          <a:noFill/>
        </p:spPr>
      </p:pic>
    </p:spTree>
    <p:extLst>
      <p:ext uri="{BB962C8B-B14F-4D97-AF65-F5344CB8AC3E}">
        <p14:creationId xmlns:p14="http://schemas.microsoft.com/office/powerpoint/2010/main" val="631507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81EB958-4E24-CD77-2C50-BFDCD51C022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3C03E576-2E75-E875-67A1-B9E85F10B0D4}"/>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33</a:t>
            </a:fld>
            <a:endParaRPr lang="de-DE"/>
          </a:p>
        </p:txBody>
      </p:sp>
      <p:sp>
        <p:nvSpPr>
          <p:cNvPr id="4" name="Titel 3">
            <a:extLst>
              <a:ext uri="{FF2B5EF4-FFF2-40B4-BE49-F238E27FC236}">
                <a16:creationId xmlns:a16="http://schemas.microsoft.com/office/drawing/2014/main" id="{03D7A956-7809-C743-98C2-DCB271759789}"/>
              </a:ext>
            </a:extLst>
          </p:cNvPr>
          <p:cNvSpPr>
            <a:spLocks noGrp="1"/>
          </p:cNvSpPr>
          <p:nvPr>
            <p:ph type="title"/>
          </p:nvPr>
        </p:nvSpPr>
        <p:spPr/>
        <p:txBody>
          <a:bodyPr anchor="t">
            <a:normAutofit/>
          </a:bodyPr>
          <a:lstStyle/>
          <a:p>
            <a:r>
              <a:rPr lang="de-DE" err="1"/>
              <a:t>Underfitting</a:t>
            </a:r>
            <a:endParaRPr lang="de-DE"/>
          </a:p>
        </p:txBody>
      </p:sp>
      <p:sp>
        <p:nvSpPr>
          <p:cNvPr id="5" name="Inhaltsplatzhalter 4">
            <a:extLst>
              <a:ext uri="{FF2B5EF4-FFF2-40B4-BE49-F238E27FC236}">
                <a16:creationId xmlns:a16="http://schemas.microsoft.com/office/drawing/2014/main" id="{FB3503FE-83FC-AB88-F4E3-20C6B7C8C46B}"/>
              </a:ext>
            </a:extLst>
          </p:cNvPr>
          <p:cNvSpPr>
            <a:spLocks noGrp="1"/>
          </p:cNvSpPr>
          <p:nvPr>
            <p:ph type="body" orient="vert" idx="13"/>
          </p:nvPr>
        </p:nvSpPr>
        <p:spPr/>
        <p:txBody>
          <a:bodyPr anchor="t">
            <a:normAutofit/>
          </a:bodyPr>
          <a:lstStyle/>
          <a:p>
            <a:r>
              <a:rPr lang="de-DE"/>
              <a:t>Wieso sind manche Modelle </a:t>
            </a:r>
            <a:r>
              <a:rPr lang="de-DE" err="1"/>
              <a:t>underfitted</a:t>
            </a:r>
            <a:r>
              <a:rPr lang="de-DE"/>
              <a:t>?</a:t>
            </a:r>
          </a:p>
          <a:p>
            <a:pPr marL="342900" indent="-342900">
              <a:buFont typeface="Arial" panose="020B0604020202020204" pitchFamily="34" charset="0"/>
              <a:buChar char="•"/>
            </a:pPr>
            <a:r>
              <a:rPr lang="de-DE"/>
              <a:t>Modell (lineare Funktion) ist zu einfach</a:t>
            </a:r>
          </a:p>
          <a:p>
            <a:pPr marL="342900" indent="-342900">
              <a:buFont typeface="Arial" panose="020B0604020202020204" pitchFamily="34" charset="0"/>
              <a:buChar char="•"/>
            </a:pPr>
            <a:r>
              <a:rPr lang="de-DE"/>
              <a:t>gewähltes Modell kann die Daten nicht abbilden</a:t>
            </a:r>
          </a:p>
          <a:p>
            <a:endParaRPr lang="de-DE"/>
          </a:p>
          <a:p>
            <a:r>
              <a:rPr lang="de-DE"/>
              <a:t>Wieso ist </a:t>
            </a:r>
            <a:r>
              <a:rPr lang="de-DE" err="1"/>
              <a:t>Underfitting</a:t>
            </a:r>
            <a:r>
              <a:rPr lang="de-DE"/>
              <a:t> nicht gut?</a:t>
            </a:r>
          </a:p>
          <a:p>
            <a:pPr marL="342900" indent="-342900">
              <a:buFont typeface="Arial" panose="020B0604020202020204" pitchFamily="34" charset="0"/>
              <a:buChar char="•"/>
            </a:pPr>
            <a:r>
              <a:rPr lang="de-DE"/>
              <a:t>Modell performt bei neuen und bekannten Daten nicht gut</a:t>
            </a:r>
          </a:p>
          <a:p>
            <a:endParaRPr lang="de-DE"/>
          </a:p>
        </p:txBody>
      </p:sp>
      <p:pic>
        <p:nvPicPr>
          <p:cNvPr id="7" name="Grafik 6">
            <a:extLst>
              <a:ext uri="{FF2B5EF4-FFF2-40B4-BE49-F238E27FC236}">
                <a16:creationId xmlns:a16="http://schemas.microsoft.com/office/drawing/2014/main" id="{65994791-7006-38FC-8B08-2FD05F2864C6}"/>
              </a:ext>
            </a:extLst>
          </p:cNvPr>
          <p:cNvPicPr>
            <a:picLocks noChangeAspect="1"/>
          </p:cNvPicPr>
          <p:nvPr/>
        </p:nvPicPr>
        <p:blipFill>
          <a:blip r:embed="rId3"/>
          <a:stretch>
            <a:fillRect/>
          </a:stretch>
        </p:blipFill>
        <p:spPr>
          <a:xfrm>
            <a:off x="7920568" y="2643785"/>
            <a:ext cx="3862917" cy="2868215"/>
          </a:xfrm>
          <a:prstGeom prst="rect">
            <a:avLst/>
          </a:prstGeom>
          <a:noFill/>
        </p:spPr>
      </p:pic>
    </p:spTree>
    <p:extLst>
      <p:ext uri="{BB962C8B-B14F-4D97-AF65-F5344CB8AC3E}">
        <p14:creationId xmlns:p14="http://schemas.microsoft.com/office/powerpoint/2010/main" val="3437922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9041D5-94F8-BD86-D30E-38612CD2EA03}"/>
              </a:ext>
            </a:extLst>
          </p:cNvPr>
          <p:cNvSpPr>
            <a:spLocks noGrp="1"/>
          </p:cNvSpPr>
          <p:nvPr>
            <p:ph type="title"/>
          </p:nvPr>
        </p:nvSpPr>
        <p:spPr/>
        <p:txBody>
          <a:bodyPr anchor="t">
            <a:normAutofit/>
          </a:bodyPr>
          <a:lstStyle/>
          <a:p>
            <a:r>
              <a:rPr lang="de-DE"/>
              <a:t>Möglichkeiten und Grenzen von KI</a:t>
            </a:r>
          </a:p>
        </p:txBody>
      </p:sp>
      <p:sp>
        <p:nvSpPr>
          <p:cNvPr id="2" name="Fußzeilenplatzhalter 1">
            <a:extLst>
              <a:ext uri="{FF2B5EF4-FFF2-40B4-BE49-F238E27FC236}">
                <a16:creationId xmlns:a16="http://schemas.microsoft.com/office/drawing/2014/main" id="{C0B1E45F-77A4-27E5-CD72-B4793AB6460A}"/>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8BAAAF9B-5618-D08F-5DB4-A062A2E8124F}"/>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34</a:t>
            </a:fld>
            <a:endParaRPr lang="de-DE"/>
          </a:p>
        </p:txBody>
      </p:sp>
      <p:pic>
        <p:nvPicPr>
          <p:cNvPr id="9" name="Grafik 8">
            <a:hlinkClick r:id="rId3"/>
            <a:extLst>
              <a:ext uri="{FF2B5EF4-FFF2-40B4-BE49-F238E27FC236}">
                <a16:creationId xmlns:a16="http://schemas.microsoft.com/office/drawing/2014/main" id="{B9FE6E66-5196-9251-CAA9-A26481119E94}"/>
              </a:ext>
            </a:extLst>
          </p:cNvPr>
          <p:cNvPicPr>
            <a:picLocks noChangeAspect="1"/>
          </p:cNvPicPr>
          <p:nvPr/>
        </p:nvPicPr>
        <p:blipFill>
          <a:blip r:embed="rId4"/>
          <a:stretch>
            <a:fillRect/>
          </a:stretch>
        </p:blipFill>
        <p:spPr>
          <a:xfrm>
            <a:off x="2284945" y="2033591"/>
            <a:ext cx="7619997" cy="4210049"/>
          </a:xfrm>
          <a:prstGeom prst="rect">
            <a:avLst/>
          </a:prstGeom>
          <a:noFill/>
        </p:spPr>
      </p:pic>
      <p:pic>
        <p:nvPicPr>
          <p:cNvPr id="11" name="Grafik 10" descr="Wiedergabe mit einfarbiger Füllung">
            <a:hlinkClick r:id="rId3"/>
            <a:extLst>
              <a:ext uri="{FF2B5EF4-FFF2-40B4-BE49-F238E27FC236}">
                <a16:creationId xmlns:a16="http://schemas.microsoft.com/office/drawing/2014/main" id="{EBD5077B-D6B2-F04C-6C82-986752CF4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7743" y="3681415"/>
            <a:ext cx="914400" cy="914400"/>
          </a:xfrm>
          <a:prstGeom prst="rect">
            <a:avLst/>
          </a:prstGeom>
        </p:spPr>
      </p:pic>
    </p:spTree>
    <p:extLst>
      <p:ext uri="{BB962C8B-B14F-4D97-AF65-F5344CB8AC3E}">
        <p14:creationId xmlns:p14="http://schemas.microsoft.com/office/powerpoint/2010/main" val="1963810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2B29B70-168C-7496-D3C1-7A4BE86F2F3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11BAABB-2172-0530-9885-BA7E5C0A5741}"/>
              </a:ext>
            </a:extLst>
          </p:cNvPr>
          <p:cNvSpPr>
            <a:spLocks noGrp="1"/>
          </p:cNvSpPr>
          <p:nvPr>
            <p:ph type="sldNum" sz="quarter" idx="12"/>
          </p:nvPr>
        </p:nvSpPr>
        <p:spPr/>
        <p:txBody>
          <a:bodyPr/>
          <a:lstStyle/>
          <a:p>
            <a:fld id="{38C8B667-3734-4FD9-9F7F-A4B0DFB430C1}" type="slidenum">
              <a:rPr lang="de-DE" smtClean="0"/>
              <a:t>35</a:t>
            </a:fld>
            <a:endParaRPr lang="de-DE"/>
          </a:p>
        </p:txBody>
      </p:sp>
      <p:sp>
        <p:nvSpPr>
          <p:cNvPr id="4" name="Titel 3">
            <a:extLst>
              <a:ext uri="{FF2B5EF4-FFF2-40B4-BE49-F238E27FC236}">
                <a16:creationId xmlns:a16="http://schemas.microsoft.com/office/drawing/2014/main" id="{B905D132-4FC1-2EA8-B70C-E67930A20090}"/>
              </a:ext>
            </a:extLst>
          </p:cNvPr>
          <p:cNvSpPr>
            <a:spLocks noGrp="1"/>
          </p:cNvSpPr>
          <p:nvPr>
            <p:ph type="title"/>
          </p:nvPr>
        </p:nvSpPr>
        <p:spPr/>
        <p:txBody>
          <a:bodyPr/>
          <a:lstStyle/>
          <a:p>
            <a:r>
              <a:rPr lang="de-DE"/>
              <a:t>KI Projekte in Heilbronn</a:t>
            </a:r>
          </a:p>
        </p:txBody>
      </p:sp>
      <p:sp>
        <p:nvSpPr>
          <p:cNvPr id="5" name="Vertikaler Textplatzhalter 4">
            <a:extLst>
              <a:ext uri="{FF2B5EF4-FFF2-40B4-BE49-F238E27FC236}">
                <a16:creationId xmlns:a16="http://schemas.microsoft.com/office/drawing/2014/main" id="{9BCA0F78-A7E0-7A11-7807-3718CD22388E}"/>
              </a:ext>
            </a:extLst>
          </p:cNvPr>
          <p:cNvSpPr>
            <a:spLocks noGrp="1"/>
          </p:cNvSpPr>
          <p:nvPr>
            <p:ph type="body" orient="vert" idx="13"/>
          </p:nvPr>
        </p:nvSpPr>
        <p:spPr>
          <a:xfrm>
            <a:off x="956563" y="2033702"/>
            <a:ext cx="4585051" cy="863600"/>
          </a:xfrm>
        </p:spPr>
        <p:txBody>
          <a:bodyPr/>
          <a:lstStyle/>
          <a:p>
            <a:r>
              <a:rPr lang="de-DE"/>
              <a:t>Autonome Shuttle von der </a:t>
            </a:r>
            <a:r>
              <a:rPr lang="de-DE" err="1"/>
              <a:t>Experimenta</a:t>
            </a:r>
            <a:r>
              <a:rPr lang="de-DE"/>
              <a:t> zum Hauptbahnhof</a:t>
            </a:r>
          </a:p>
        </p:txBody>
      </p:sp>
      <p:pic>
        <p:nvPicPr>
          <p:cNvPr id="8" name="Bildplatzhalter 7" descr="Ein Bild, das Text, Gerät, Küchengerät, Fräsmaschine enthält.&#10;&#10;Automatisch generierte Beschreibung">
            <a:extLst>
              <a:ext uri="{FF2B5EF4-FFF2-40B4-BE49-F238E27FC236}">
                <a16:creationId xmlns:a16="http://schemas.microsoft.com/office/drawing/2014/main" id="{EB0C53E1-6788-59C8-5473-15FE456CCF6D}"/>
              </a:ext>
            </a:extLst>
          </p:cNvPr>
          <p:cNvPicPr>
            <a:picLocks noGrp="1" noChangeAspect="1"/>
          </p:cNvPicPr>
          <p:nvPr>
            <p:ph type="pic" idx="15"/>
          </p:nvPr>
        </p:nvPicPr>
        <p:blipFill>
          <a:blip r:embed="rId3" cstate="print">
            <a:extLst>
              <a:ext uri="{28A0092B-C50C-407E-A947-70E740481C1C}">
                <a14:useLocalDpi xmlns:a14="http://schemas.microsoft.com/office/drawing/2010/main" val="0"/>
              </a:ext>
            </a:extLst>
          </a:blip>
          <a:srcRect l="11576" r="11576"/>
          <a:stretch>
            <a:fillRect/>
          </a:stretch>
        </p:blipFill>
        <p:spPr>
          <a:xfrm rot="5400000">
            <a:off x="7760725" y="2975511"/>
            <a:ext cx="3514880" cy="3430320"/>
          </a:xfrm>
        </p:spPr>
      </p:pic>
      <p:pic>
        <p:nvPicPr>
          <p:cNvPr id="10" name="Grafik 9" descr="Ein Bild, das Text, draußen, Baum, Straße enthält.&#10;&#10;Automatisch generierte Beschreibung">
            <a:extLst>
              <a:ext uri="{FF2B5EF4-FFF2-40B4-BE49-F238E27FC236}">
                <a16:creationId xmlns:a16="http://schemas.microsoft.com/office/drawing/2014/main" id="{DA0C6E8B-413A-BB53-A27B-38A9C21E7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675" y="2933231"/>
            <a:ext cx="4585051" cy="3310407"/>
          </a:xfrm>
          <a:prstGeom prst="rect">
            <a:avLst/>
          </a:prstGeom>
        </p:spPr>
      </p:pic>
      <p:sp>
        <p:nvSpPr>
          <p:cNvPr id="11" name="Vertikaler Textplatzhalter 4">
            <a:extLst>
              <a:ext uri="{FF2B5EF4-FFF2-40B4-BE49-F238E27FC236}">
                <a16:creationId xmlns:a16="http://schemas.microsoft.com/office/drawing/2014/main" id="{43F2298A-4AA3-0803-D815-3C575B30D796}"/>
              </a:ext>
            </a:extLst>
          </p:cNvPr>
          <p:cNvSpPr txBox="1">
            <a:spLocks/>
          </p:cNvSpPr>
          <p:nvPr/>
        </p:nvSpPr>
        <p:spPr>
          <a:xfrm>
            <a:off x="7800893" y="2033700"/>
            <a:ext cx="3982595" cy="69505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a:t>Air-Hockey KI mit Reinforcement Learning</a:t>
            </a:r>
          </a:p>
        </p:txBody>
      </p:sp>
    </p:spTree>
    <p:extLst>
      <p:ext uri="{BB962C8B-B14F-4D97-AF65-F5344CB8AC3E}">
        <p14:creationId xmlns:p14="http://schemas.microsoft.com/office/powerpoint/2010/main" val="3570777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FDE172F-5AAB-49AE-498A-C9DE19DED31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CE14406F-1A84-91F8-2FFF-1E0A176BF49B}"/>
              </a:ext>
            </a:extLst>
          </p:cNvPr>
          <p:cNvSpPr>
            <a:spLocks noGrp="1"/>
          </p:cNvSpPr>
          <p:nvPr>
            <p:ph type="sldNum" sz="quarter" idx="12"/>
          </p:nvPr>
        </p:nvSpPr>
        <p:spPr/>
        <p:txBody>
          <a:bodyPr/>
          <a:lstStyle/>
          <a:p>
            <a:fld id="{38C8B667-3734-4FD9-9F7F-A4B0DFB430C1}" type="slidenum">
              <a:rPr lang="de-DE" smtClean="0"/>
              <a:t>36</a:t>
            </a:fld>
            <a:endParaRPr lang="de-DE"/>
          </a:p>
        </p:txBody>
      </p:sp>
      <p:sp>
        <p:nvSpPr>
          <p:cNvPr id="4" name="Titel 3">
            <a:extLst>
              <a:ext uri="{FF2B5EF4-FFF2-40B4-BE49-F238E27FC236}">
                <a16:creationId xmlns:a16="http://schemas.microsoft.com/office/drawing/2014/main" id="{574CA20D-EDF4-167F-AC16-A0CDFF3000B0}"/>
              </a:ext>
            </a:extLst>
          </p:cNvPr>
          <p:cNvSpPr>
            <a:spLocks noGrp="1"/>
          </p:cNvSpPr>
          <p:nvPr>
            <p:ph type="title"/>
          </p:nvPr>
        </p:nvSpPr>
        <p:spPr/>
        <p:txBody>
          <a:bodyPr/>
          <a:lstStyle/>
          <a:p>
            <a:endParaRPr lang="de-DE"/>
          </a:p>
        </p:txBody>
      </p:sp>
      <p:pic>
        <p:nvPicPr>
          <p:cNvPr id="7" name="AirHockeyTrainingVideo">
            <a:hlinkClick r:id="" action="ppaction://media"/>
            <a:extLst>
              <a:ext uri="{FF2B5EF4-FFF2-40B4-BE49-F238E27FC236}">
                <a16:creationId xmlns:a16="http://schemas.microsoft.com/office/drawing/2014/main" id="{62A213FC-2D4C-0867-9F11-8695F087D2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7038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2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05BF37A-FA7F-6F1C-D701-173C4E5A06A9}"/>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6F098690-CD06-3855-54BB-7969084D0A24}"/>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37</a:t>
            </a:fld>
            <a:endParaRPr lang="de-DE"/>
          </a:p>
        </p:txBody>
      </p:sp>
      <p:sp>
        <p:nvSpPr>
          <p:cNvPr id="4" name="Titel 3">
            <a:extLst>
              <a:ext uri="{FF2B5EF4-FFF2-40B4-BE49-F238E27FC236}">
                <a16:creationId xmlns:a16="http://schemas.microsoft.com/office/drawing/2014/main" id="{5075A099-650B-62AA-696F-7AE5EF5C605F}"/>
              </a:ext>
            </a:extLst>
          </p:cNvPr>
          <p:cNvSpPr>
            <a:spLocks noGrp="1"/>
          </p:cNvSpPr>
          <p:nvPr>
            <p:ph type="title"/>
          </p:nvPr>
        </p:nvSpPr>
        <p:spPr/>
        <p:txBody>
          <a:bodyPr anchor="t">
            <a:normAutofit/>
          </a:bodyPr>
          <a:lstStyle/>
          <a:p>
            <a:r>
              <a:rPr lang="de-DE"/>
              <a:t>Demonstratoren</a:t>
            </a:r>
          </a:p>
        </p:txBody>
      </p:sp>
      <p:sp>
        <p:nvSpPr>
          <p:cNvPr id="16" name="Vertical Text Placeholder 4">
            <a:extLst>
              <a:ext uri="{FF2B5EF4-FFF2-40B4-BE49-F238E27FC236}">
                <a16:creationId xmlns:a16="http://schemas.microsoft.com/office/drawing/2014/main" id="{48182D6E-5BE7-7F5D-3FBB-C4B0898D7785}"/>
              </a:ext>
            </a:extLst>
          </p:cNvPr>
          <p:cNvSpPr>
            <a:spLocks noGrp="1"/>
          </p:cNvSpPr>
          <p:nvPr>
            <p:ph type="body" orient="vert" idx="13"/>
          </p:nvPr>
        </p:nvSpPr>
        <p:spPr/>
        <p:txBody>
          <a:bodyPr/>
          <a:lstStyle/>
          <a:p>
            <a:endParaRPr lang="en-US"/>
          </a:p>
        </p:txBody>
      </p:sp>
      <p:pic>
        <p:nvPicPr>
          <p:cNvPr id="11" name="Grafik 10">
            <a:hlinkClick r:id="rId3"/>
            <a:extLst>
              <a:ext uri="{FF2B5EF4-FFF2-40B4-BE49-F238E27FC236}">
                <a16:creationId xmlns:a16="http://schemas.microsoft.com/office/drawing/2014/main" id="{9B15B976-3CAF-7AC0-1880-D0B3DC1D15ED}"/>
              </a:ext>
            </a:extLst>
          </p:cNvPr>
          <p:cNvPicPr>
            <a:picLocks noChangeAspect="1"/>
          </p:cNvPicPr>
          <p:nvPr/>
        </p:nvPicPr>
        <p:blipFill rotWithShape="1">
          <a:blip r:embed="rId4"/>
          <a:srcRect t="5366" r="-2" b="-2"/>
          <a:stretch/>
        </p:blipFill>
        <p:spPr>
          <a:xfrm>
            <a:off x="406405" y="2565404"/>
            <a:ext cx="5592519" cy="3678237"/>
          </a:xfrm>
          <a:prstGeom prst="rect">
            <a:avLst/>
          </a:prstGeom>
          <a:noFill/>
        </p:spPr>
      </p:pic>
      <p:pic>
        <p:nvPicPr>
          <p:cNvPr id="9" name="Grafik 8">
            <a:extLst>
              <a:ext uri="{FF2B5EF4-FFF2-40B4-BE49-F238E27FC236}">
                <a16:creationId xmlns:a16="http://schemas.microsoft.com/office/drawing/2014/main" id="{7E0855DF-215B-7A50-A943-FE5123E73154}"/>
              </a:ext>
            </a:extLst>
          </p:cNvPr>
          <p:cNvPicPr>
            <a:picLocks noChangeAspect="1"/>
          </p:cNvPicPr>
          <p:nvPr/>
        </p:nvPicPr>
        <p:blipFill rotWithShape="1">
          <a:blip r:embed="rId5"/>
          <a:srcRect l="1127" r="4243"/>
          <a:stretch/>
        </p:blipFill>
        <p:spPr>
          <a:xfrm>
            <a:off x="6192002" y="2565404"/>
            <a:ext cx="5591487" cy="3678237"/>
          </a:xfrm>
          <a:prstGeom prst="rect">
            <a:avLst/>
          </a:prstGeom>
          <a:noFill/>
        </p:spPr>
      </p:pic>
      <p:sp>
        <p:nvSpPr>
          <p:cNvPr id="13" name="Textfeld 12">
            <a:extLst>
              <a:ext uri="{FF2B5EF4-FFF2-40B4-BE49-F238E27FC236}">
                <a16:creationId xmlns:a16="http://schemas.microsoft.com/office/drawing/2014/main" id="{67D3A2EF-C60B-0C26-9ABF-B21D791FE8DB}"/>
              </a:ext>
            </a:extLst>
          </p:cNvPr>
          <p:cNvSpPr txBox="1"/>
          <p:nvPr/>
        </p:nvSpPr>
        <p:spPr>
          <a:xfrm>
            <a:off x="406401" y="6243641"/>
            <a:ext cx="2724904" cy="215444"/>
          </a:xfrm>
          <a:prstGeom prst="rect">
            <a:avLst/>
          </a:prstGeom>
          <a:noFill/>
        </p:spPr>
        <p:txBody>
          <a:bodyPr wrap="square" rtlCol="0">
            <a:spAutoFit/>
          </a:bodyPr>
          <a:lstStyle/>
          <a:p>
            <a:r>
              <a:rPr lang="de-DE" sz="800">
                <a:solidFill>
                  <a:schemeClr val="tx1">
                    <a:lumMod val="50000"/>
                    <a:lumOff val="50000"/>
                  </a:schemeClr>
                </a:solidFill>
              </a:rPr>
              <a:t>https://quickdraw.withgoogle.com/#</a:t>
            </a:r>
          </a:p>
        </p:txBody>
      </p:sp>
      <p:sp>
        <p:nvSpPr>
          <p:cNvPr id="14" name="Textfeld 13">
            <a:extLst>
              <a:ext uri="{FF2B5EF4-FFF2-40B4-BE49-F238E27FC236}">
                <a16:creationId xmlns:a16="http://schemas.microsoft.com/office/drawing/2014/main" id="{7D1C3A09-11DA-0F87-B716-A96C8605E7E9}"/>
              </a:ext>
            </a:extLst>
          </p:cNvPr>
          <p:cNvSpPr txBox="1"/>
          <p:nvPr/>
        </p:nvSpPr>
        <p:spPr>
          <a:xfrm>
            <a:off x="6192002" y="6243641"/>
            <a:ext cx="2724904" cy="215444"/>
          </a:xfrm>
          <a:prstGeom prst="rect">
            <a:avLst/>
          </a:prstGeom>
          <a:noFill/>
        </p:spPr>
        <p:txBody>
          <a:bodyPr wrap="square" rtlCol="0">
            <a:spAutoFit/>
          </a:bodyPr>
          <a:lstStyle/>
          <a:p>
            <a:r>
              <a:rPr lang="de-DE" sz="800">
                <a:solidFill>
                  <a:schemeClr val="tx1">
                    <a:lumMod val="50000"/>
                    <a:lumOff val="50000"/>
                  </a:schemeClr>
                </a:solidFill>
              </a:rPr>
              <a:t>https://www.whichfaceisreal.com/index.php</a:t>
            </a:r>
          </a:p>
        </p:txBody>
      </p:sp>
    </p:spTree>
    <p:extLst>
      <p:ext uri="{BB962C8B-B14F-4D97-AF65-F5344CB8AC3E}">
        <p14:creationId xmlns:p14="http://schemas.microsoft.com/office/powerpoint/2010/main" val="621628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1EA3D61A-7613-1920-915D-CE19F081C19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A75FCF9C-17D7-9A11-24B3-2FC4F503616D}"/>
              </a:ext>
            </a:extLst>
          </p:cNvPr>
          <p:cNvSpPr>
            <a:spLocks noGrp="1"/>
          </p:cNvSpPr>
          <p:nvPr>
            <p:ph type="sldNum" sz="quarter" idx="12"/>
          </p:nvPr>
        </p:nvSpPr>
        <p:spPr/>
        <p:txBody>
          <a:bodyPr/>
          <a:lstStyle/>
          <a:p>
            <a:fld id="{38C8B667-3734-4FD9-9F7F-A4B0DFB430C1}" type="slidenum">
              <a:rPr lang="de-DE" smtClean="0"/>
              <a:t>38</a:t>
            </a:fld>
            <a:endParaRPr lang="de-DE"/>
          </a:p>
        </p:txBody>
      </p:sp>
      <p:sp>
        <p:nvSpPr>
          <p:cNvPr id="4" name="Titel 3">
            <a:extLst>
              <a:ext uri="{FF2B5EF4-FFF2-40B4-BE49-F238E27FC236}">
                <a16:creationId xmlns:a16="http://schemas.microsoft.com/office/drawing/2014/main" id="{08F3F385-0EBA-FC60-F789-683CFDD11903}"/>
              </a:ext>
            </a:extLst>
          </p:cNvPr>
          <p:cNvSpPr>
            <a:spLocks noGrp="1"/>
          </p:cNvSpPr>
          <p:nvPr>
            <p:ph type="title"/>
          </p:nvPr>
        </p:nvSpPr>
        <p:spPr/>
        <p:txBody>
          <a:bodyPr/>
          <a:lstStyle/>
          <a:p>
            <a:r>
              <a:rPr lang="de-DE"/>
              <a:t>Auswirkungen</a:t>
            </a:r>
          </a:p>
        </p:txBody>
      </p:sp>
      <p:pic>
        <p:nvPicPr>
          <p:cNvPr id="9" name="Onlinemedien 8" title="ChatGPT – eine Revolution? Was der Quantensprung in der KI-Forschung bedeutet | 3sat Kulturzeit">
            <a:hlinkClick r:id="" action="ppaction://media"/>
            <a:extLst>
              <a:ext uri="{FF2B5EF4-FFF2-40B4-BE49-F238E27FC236}">
                <a16:creationId xmlns:a16="http://schemas.microsoft.com/office/drawing/2014/main" id="{58073FE6-631C-8E79-EEE9-3358135259C4}"/>
              </a:ext>
            </a:extLst>
          </p:cNvPr>
          <p:cNvPicPr>
            <a:picLocks noRot="1" noChangeAspect="1"/>
          </p:cNvPicPr>
          <p:nvPr>
            <a:videoFile r:link="rId1"/>
          </p:nvPr>
        </p:nvPicPr>
        <p:blipFill>
          <a:blip r:embed="rId4"/>
          <a:stretch>
            <a:fillRect/>
          </a:stretch>
        </p:blipFill>
        <p:spPr>
          <a:xfrm>
            <a:off x="2466654" y="2088683"/>
            <a:ext cx="7256585" cy="4099971"/>
          </a:xfrm>
          <a:prstGeom prst="rect">
            <a:avLst/>
          </a:prstGeom>
        </p:spPr>
      </p:pic>
    </p:spTree>
    <p:extLst>
      <p:ext uri="{BB962C8B-B14F-4D97-AF65-F5344CB8AC3E}">
        <p14:creationId xmlns:p14="http://schemas.microsoft.com/office/powerpoint/2010/main" val="117631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6F02E3B-3FF4-F76E-AFB0-3BE17CA5A591}"/>
              </a:ext>
            </a:extLst>
          </p:cNvPr>
          <p:cNvSpPr>
            <a:spLocks noGrp="1"/>
          </p:cNvSpPr>
          <p:nvPr>
            <p:ph type="title"/>
          </p:nvPr>
        </p:nvSpPr>
        <p:spPr/>
        <p:txBody>
          <a:bodyPr anchor="t">
            <a:normAutofit/>
          </a:bodyPr>
          <a:lstStyle/>
          <a:p>
            <a:r>
              <a:rPr lang="de-DE"/>
              <a:t>Künstliche Intelligenz</a:t>
            </a:r>
            <a:br>
              <a:rPr lang="de-DE"/>
            </a:br>
            <a:r>
              <a:rPr lang="de-DE"/>
              <a:t>Welche Begriffe sind noch nicht klar?</a:t>
            </a:r>
          </a:p>
        </p:txBody>
      </p:sp>
      <p:sp>
        <p:nvSpPr>
          <p:cNvPr id="2" name="Fußzeilenplatzhalter 1">
            <a:extLst>
              <a:ext uri="{FF2B5EF4-FFF2-40B4-BE49-F238E27FC236}">
                <a16:creationId xmlns:a16="http://schemas.microsoft.com/office/drawing/2014/main" id="{1051DEB1-C5BD-390B-C836-43007E46335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C7C4ECF3-A9A4-5E06-B677-63D13CB94AAE}"/>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39</a:t>
            </a:fld>
            <a:endParaRPr lang="de-DE"/>
          </a:p>
        </p:txBody>
      </p:sp>
      <p:pic>
        <p:nvPicPr>
          <p:cNvPr id="6" name="Picture 5" descr="CPU mit Binärzahlen und Blaupause">
            <a:extLst>
              <a:ext uri="{FF2B5EF4-FFF2-40B4-BE49-F238E27FC236}">
                <a16:creationId xmlns:a16="http://schemas.microsoft.com/office/drawing/2014/main" id="{CD6D20A9-156A-8BD4-67A9-FAFA1562A4AA}"/>
              </a:ext>
            </a:extLst>
          </p:cNvPr>
          <p:cNvPicPr>
            <a:picLocks noChangeAspect="1"/>
          </p:cNvPicPr>
          <p:nvPr/>
        </p:nvPicPr>
        <p:blipFill rotWithShape="1">
          <a:blip r:embed="rId3"/>
          <a:srcRect t="25814" r="1" b="8400"/>
          <a:stretch/>
        </p:blipFill>
        <p:spPr>
          <a:xfrm>
            <a:off x="406402" y="2033591"/>
            <a:ext cx="11377084" cy="4210049"/>
          </a:xfrm>
          <a:prstGeom prst="rect">
            <a:avLst/>
          </a:prstGeom>
          <a:noFill/>
        </p:spPr>
      </p:pic>
    </p:spTree>
    <p:extLst>
      <p:ext uri="{BB962C8B-B14F-4D97-AF65-F5344CB8AC3E}">
        <p14:creationId xmlns:p14="http://schemas.microsoft.com/office/powerpoint/2010/main" val="815586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6F02E3B-3FF4-F76E-AFB0-3BE17CA5A591}"/>
              </a:ext>
            </a:extLst>
          </p:cNvPr>
          <p:cNvSpPr>
            <a:spLocks noGrp="1"/>
          </p:cNvSpPr>
          <p:nvPr>
            <p:ph type="title"/>
          </p:nvPr>
        </p:nvSpPr>
        <p:spPr/>
        <p:txBody>
          <a:bodyPr anchor="t">
            <a:normAutofit/>
          </a:bodyPr>
          <a:lstStyle/>
          <a:p>
            <a:r>
              <a:rPr lang="de-DE"/>
              <a:t>Künstliche Intelligenz…</a:t>
            </a:r>
            <a:br>
              <a:rPr lang="de-DE"/>
            </a:br>
            <a:r>
              <a:rPr lang="de-DE"/>
              <a:t>Welche Begriffe fallen euch ein?</a:t>
            </a:r>
          </a:p>
        </p:txBody>
      </p:sp>
      <p:sp>
        <p:nvSpPr>
          <p:cNvPr id="2" name="Fußzeilenplatzhalter 1">
            <a:extLst>
              <a:ext uri="{FF2B5EF4-FFF2-40B4-BE49-F238E27FC236}">
                <a16:creationId xmlns:a16="http://schemas.microsoft.com/office/drawing/2014/main" id="{1051DEB1-C5BD-390B-C836-43007E46335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C7C4ECF3-A9A4-5E06-B677-63D13CB94AAE}"/>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a:t>
            </a:fld>
            <a:endParaRPr lang="de-DE"/>
          </a:p>
        </p:txBody>
      </p:sp>
      <p:pic>
        <p:nvPicPr>
          <p:cNvPr id="7" name="Picture 6" descr="Abstraktes Bild eines aus Mustern bestehenden Gehirns">
            <a:extLst>
              <a:ext uri="{FF2B5EF4-FFF2-40B4-BE49-F238E27FC236}">
                <a16:creationId xmlns:a16="http://schemas.microsoft.com/office/drawing/2014/main" id="{EE418CF9-826C-85E5-FE49-065AA4DA6718}"/>
              </a:ext>
            </a:extLst>
          </p:cNvPr>
          <p:cNvPicPr>
            <a:picLocks noChangeAspect="1"/>
          </p:cNvPicPr>
          <p:nvPr/>
        </p:nvPicPr>
        <p:blipFill rotWithShape="1">
          <a:blip r:embed="rId3"/>
          <a:srcRect t="21345" r="1" b="31516"/>
          <a:stretch/>
        </p:blipFill>
        <p:spPr>
          <a:xfrm>
            <a:off x="406402" y="2033591"/>
            <a:ext cx="11377084" cy="4210049"/>
          </a:xfrm>
          <a:prstGeom prst="rect">
            <a:avLst/>
          </a:prstGeom>
          <a:noFill/>
        </p:spPr>
      </p:pic>
    </p:spTree>
    <p:extLst>
      <p:ext uri="{BB962C8B-B14F-4D97-AF65-F5344CB8AC3E}">
        <p14:creationId xmlns:p14="http://schemas.microsoft.com/office/powerpoint/2010/main" val="1247741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214D0B6-B5D5-0CF9-E25E-63ED549CBB2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615C763-089B-DDB2-4A58-B88D541135AE}"/>
              </a:ext>
            </a:extLst>
          </p:cNvPr>
          <p:cNvSpPr>
            <a:spLocks noGrp="1"/>
          </p:cNvSpPr>
          <p:nvPr>
            <p:ph type="sldNum" sz="quarter" idx="12"/>
          </p:nvPr>
        </p:nvSpPr>
        <p:spPr/>
        <p:txBody>
          <a:bodyPr/>
          <a:lstStyle/>
          <a:p>
            <a:fld id="{38C8B667-3734-4FD9-9F7F-A4B0DFB430C1}" type="slidenum">
              <a:rPr lang="de-DE" smtClean="0"/>
              <a:t>40</a:t>
            </a:fld>
            <a:endParaRPr lang="de-DE"/>
          </a:p>
        </p:txBody>
      </p:sp>
      <p:sp>
        <p:nvSpPr>
          <p:cNvPr id="4" name="Titel 3">
            <a:extLst>
              <a:ext uri="{FF2B5EF4-FFF2-40B4-BE49-F238E27FC236}">
                <a16:creationId xmlns:a16="http://schemas.microsoft.com/office/drawing/2014/main" id="{E7C41F11-FDFD-50EB-32DB-DA076629B31D}"/>
              </a:ext>
            </a:extLst>
          </p:cNvPr>
          <p:cNvSpPr>
            <a:spLocks noGrp="1"/>
          </p:cNvSpPr>
          <p:nvPr>
            <p:ph type="title"/>
          </p:nvPr>
        </p:nvSpPr>
        <p:spPr/>
        <p:txBody>
          <a:bodyPr/>
          <a:lstStyle/>
          <a:p>
            <a:r>
              <a:rPr lang="de-DE"/>
              <a:t>Wie geht es jetzt weiter?</a:t>
            </a:r>
          </a:p>
        </p:txBody>
      </p:sp>
      <p:sp>
        <p:nvSpPr>
          <p:cNvPr id="5" name="Inhaltsplatzhalter 4">
            <a:extLst>
              <a:ext uri="{FF2B5EF4-FFF2-40B4-BE49-F238E27FC236}">
                <a16:creationId xmlns:a16="http://schemas.microsoft.com/office/drawing/2014/main" id="{9EAB25E4-6645-61C7-740E-3C61EE3BD5A4}"/>
              </a:ext>
            </a:extLst>
          </p:cNvPr>
          <p:cNvSpPr>
            <a:spLocks noGrp="1"/>
          </p:cNvSpPr>
          <p:nvPr>
            <p:ph idx="13"/>
          </p:nvPr>
        </p:nvSpPr>
        <p:spPr/>
        <p:txBody>
          <a:bodyPr/>
          <a:lstStyle/>
          <a:p>
            <a:r>
              <a:rPr lang="de-DE"/>
              <a:t>TODO</a:t>
            </a:r>
          </a:p>
        </p:txBody>
      </p:sp>
    </p:spTree>
    <p:extLst>
      <p:ext uri="{BB962C8B-B14F-4D97-AF65-F5344CB8AC3E}">
        <p14:creationId xmlns:p14="http://schemas.microsoft.com/office/powerpoint/2010/main" val="2155087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9DB7F83-EBFA-1DB3-4189-EF0528B0888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E03B8751-42F7-E9A9-7CA4-9E506764AA17}"/>
              </a:ext>
            </a:extLst>
          </p:cNvPr>
          <p:cNvSpPr>
            <a:spLocks noGrp="1"/>
          </p:cNvSpPr>
          <p:nvPr>
            <p:ph type="sldNum" sz="quarter" idx="12"/>
          </p:nvPr>
        </p:nvSpPr>
        <p:spPr/>
        <p:txBody>
          <a:bodyPr/>
          <a:lstStyle/>
          <a:p>
            <a:fld id="{38C8B667-3734-4FD9-9F7F-A4B0DFB430C1}" type="slidenum">
              <a:rPr lang="de-DE" smtClean="0"/>
              <a:t>41</a:t>
            </a:fld>
            <a:endParaRPr lang="de-DE"/>
          </a:p>
        </p:txBody>
      </p:sp>
      <p:sp>
        <p:nvSpPr>
          <p:cNvPr id="4" name="Vertikaler Textplatzhalter 3">
            <a:extLst>
              <a:ext uri="{FF2B5EF4-FFF2-40B4-BE49-F238E27FC236}">
                <a16:creationId xmlns:a16="http://schemas.microsoft.com/office/drawing/2014/main" id="{294EF42F-E345-FDAF-B6E7-698196749435}"/>
              </a:ext>
            </a:extLst>
          </p:cNvPr>
          <p:cNvSpPr>
            <a:spLocks noGrp="1"/>
          </p:cNvSpPr>
          <p:nvPr>
            <p:ph type="body" orient="vert" idx="13"/>
          </p:nvPr>
        </p:nvSpPr>
        <p:spPr/>
        <p:txBody>
          <a:bodyPr/>
          <a:lstStyle/>
          <a:p>
            <a:endParaRPr lang="de-DE"/>
          </a:p>
        </p:txBody>
      </p:sp>
      <p:sp>
        <p:nvSpPr>
          <p:cNvPr id="5" name="Vertikaler Textplatzhalter 4">
            <a:extLst>
              <a:ext uri="{FF2B5EF4-FFF2-40B4-BE49-F238E27FC236}">
                <a16:creationId xmlns:a16="http://schemas.microsoft.com/office/drawing/2014/main" id="{7EE6E934-F168-F6EB-4D3B-70C35238710C}"/>
              </a:ext>
            </a:extLst>
          </p:cNvPr>
          <p:cNvSpPr>
            <a:spLocks noGrp="1"/>
          </p:cNvSpPr>
          <p:nvPr>
            <p:ph type="body" orient="vert" idx="14"/>
          </p:nvPr>
        </p:nvSpPr>
        <p:spPr/>
        <p:txBody>
          <a:bodyPr/>
          <a:lstStyle/>
          <a:p>
            <a:r>
              <a:rPr lang="de-DE"/>
              <a:t>Dankeschön! Fragen?!</a:t>
            </a:r>
          </a:p>
        </p:txBody>
      </p:sp>
      <p:sp>
        <p:nvSpPr>
          <p:cNvPr id="6" name="Bildplatzhalter 5">
            <a:extLst>
              <a:ext uri="{FF2B5EF4-FFF2-40B4-BE49-F238E27FC236}">
                <a16:creationId xmlns:a16="http://schemas.microsoft.com/office/drawing/2014/main" id="{2E4925CE-02C7-9D4C-8B60-007990B69A1C}"/>
              </a:ext>
            </a:extLst>
          </p:cNvPr>
          <p:cNvSpPr>
            <a:spLocks noGrp="1"/>
          </p:cNvSpPr>
          <p:nvPr>
            <p:ph type="pic" idx="15"/>
          </p:nvPr>
        </p:nvSpPr>
        <p:spPr/>
        <p:txBody>
          <a:bodyPr/>
          <a:lstStyle/>
          <a:p>
            <a:endParaRPr lang="de-DE"/>
          </a:p>
        </p:txBody>
      </p:sp>
    </p:spTree>
    <p:extLst>
      <p:ext uri="{BB962C8B-B14F-4D97-AF65-F5344CB8AC3E}">
        <p14:creationId xmlns:p14="http://schemas.microsoft.com/office/powerpoint/2010/main" val="4285188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42</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p:txBody>
          <a:bodyPr anchor="t">
            <a:normAutofit/>
          </a:bodyPr>
          <a:lstStyle/>
          <a:p>
            <a:r>
              <a:rPr lang="de-DE"/>
              <a:t>KI vs. ML VS. DL</a:t>
            </a:r>
            <a:br>
              <a:rPr lang="de-DE"/>
            </a:br>
            <a:r>
              <a:rPr lang="de-DE"/>
              <a:t>TODO Beispiele?</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p:txBody>
          <a:bodyPr/>
          <a:lstStyle/>
          <a:p>
            <a:endParaRPr lang="en-US"/>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extLst>
              <p:ext uri="{D42A27DB-BD31-4B8C-83A1-F6EECF244321}">
                <p14:modId xmlns:p14="http://schemas.microsoft.com/office/powerpoint/2010/main" val="3213860049"/>
              </p:ext>
            </p:extLst>
          </p:nvPr>
        </p:nvGraphicFramePr>
        <p:xfrm>
          <a:off x="406405" y="2565404"/>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Pfeil: nach rechts 4">
            <a:extLst>
              <a:ext uri="{FF2B5EF4-FFF2-40B4-BE49-F238E27FC236}">
                <a16:creationId xmlns:a16="http://schemas.microsoft.com/office/drawing/2014/main" id="{E8653F41-EAC7-33A3-289F-06760D8524DE}"/>
              </a:ext>
            </a:extLst>
          </p:cNvPr>
          <p:cNvSpPr/>
          <p:nvPr/>
        </p:nvSpPr>
        <p:spPr>
          <a:xfrm rot="20482458">
            <a:off x="3938655" y="3127259"/>
            <a:ext cx="2743444"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46C70357-6BDD-EBF6-B0B2-7EAC97D241B2}"/>
              </a:ext>
            </a:extLst>
          </p:cNvPr>
          <p:cNvSpPr txBox="1"/>
          <p:nvPr/>
        </p:nvSpPr>
        <p:spPr>
          <a:xfrm>
            <a:off x="6673495" y="2565404"/>
            <a:ext cx="4312508" cy="923330"/>
          </a:xfrm>
          <a:prstGeom prst="rect">
            <a:avLst/>
          </a:prstGeom>
          <a:noFill/>
          <a:ln w="28575">
            <a:solidFill>
              <a:srgbClr val="667EC0"/>
            </a:solidFill>
          </a:ln>
        </p:spPr>
        <p:txBody>
          <a:bodyPr wrap="square" rtlCol="0">
            <a:spAutoFit/>
          </a:bodyPr>
          <a:lstStyle/>
          <a:p>
            <a:pPr marL="285750" indent="-285750">
              <a:buFont typeface="Arial" panose="020B0604020202020204" pitchFamily="34" charset="0"/>
              <a:buChar char="•"/>
            </a:pPr>
            <a:r>
              <a:rPr lang="de-DE"/>
              <a:t>Überwachtes Lernen</a:t>
            </a:r>
          </a:p>
          <a:p>
            <a:pPr marL="285750" indent="-285750">
              <a:buFont typeface="Arial" panose="020B0604020202020204" pitchFamily="34" charset="0"/>
              <a:buChar char="•"/>
            </a:pPr>
            <a:r>
              <a:rPr lang="de-DE"/>
              <a:t>Unüberwachtes Lernen</a:t>
            </a:r>
          </a:p>
          <a:p>
            <a:pPr marL="285750" indent="-285750">
              <a:buFont typeface="Arial" panose="020B0604020202020204" pitchFamily="34" charset="0"/>
              <a:buChar char="•"/>
            </a:pPr>
            <a:r>
              <a:rPr lang="de-DE"/>
              <a:t>Bestärkendes Lernen</a:t>
            </a:r>
          </a:p>
        </p:txBody>
      </p:sp>
      <p:pic>
        <p:nvPicPr>
          <p:cNvPr id="12" name="Grafik 11">
            <a:extLst>
              <a:ext uri="{FF2B5EF4-FFF2-40B4-BE49-F238E27FC236}">
                <a16:creationId xmlns:a16="http://schemas.microsoft.com/office/drawing/2014/main" id="{835BFF2F-96C2-F7B1-C20A-8F926E3BB6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5567" y="2565404"/>
            <a:ext cx="8662087" cy="4415966"/>
          </a:xfrm>
          <a:prstGeom prst="rect">
            <a:avLst/>
          </a:prstGeom>
        </p:spPr>
      </p:pic>
      <p:pic>
        <p:nvPicPr>
          <p:cNvPr id="14" name="Grafik 13">
            <a:extLst>
              <a:ext uri="{FF2B5EF4-FFF2-40B4-BE49-F238E27FC236}">
                <a16:creationId xmlns:a16="http://schemas.microsoft.com/office/drawing/2014/main" id="{212722A4-5400-DE8F-0A95-3A65E5D08E9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04279" y="4671221"/>
            <a:ext cx="4605345" cy="2347823"/>
          </a:xfrm>
          <a:prstGeom prst="rect">
            <a:avLst/>
          </a:prstGeom>
        </p:spPr>
      </p:pic>
      <p:sp>
        <p:nvSpPr>
          <p:cNvPr id="15" name="Pfeil: nach rechts 14">
            <a:extLst>
              <a:ext uri="{FF2B5EF4-FFF2-40B4-BE49-F238E27FC236}">
                <a16:creationId xmlns:a16="http://schemas.microsoft.com/office/drawing/2014/main" id="{4DD84630-59F0-4E08-CD07-31452E05BE12}"/>
              </a:ext>
            </a:extLst>
          </p:cNvPr>
          <p:cNvSpPr/>
          <p:nvPr/>
        </p:nvSpPr>
        <p:spPr>
          <a:xfrm>
            <a:off x="3794234" y="4302816"/>
            <a:ext cx="5035515"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6" name="Pfeil: nach rechts 15">
            <a:extLst>
              <a:ext uri="{FF2B5EF4-FFF2-40B4-BE49-F238E27FC236}">
                <a16:creationId xmlns:a16="http://schemas.microsoft.com/office/drawing/2014/main" id="{A7513582-2032-66C7-6F83-32C7C5F91ADF}"/>
              </a:ext>
            </a:extLst>
          </p:cNvPr>
          <p:cNvSpPr/>
          <p:nvPr/>
        </p:nvSpPr>
        <p:spPr>
          <a:xfrm rot="900000">
            <a:off x="3722679" y="5408061"/>
            <a:ext cx="2443862" cy="396000"/>
          </a:xfrm>
          <a:prstGeom prst="rightArrow">
            <a:avLst>
              <a:gd name="adj1" fmla="val 50000"/>
              <a:gd name="adj2" fmla="val 109288"/>
            </a:avLst>
          </a:prstGeom>
          <a:solidFill>
            <a:schemeClr val="accent2"/>
          </a:solid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12758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EC1E7A96-D521-FD1C-4269-B0F13CDB15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9737" y="5345983"/>
            <a:ext cx="1930420" cy="1085861"/>
          </a:xfrm>
          <a:prstGeom prst="rect">
            <a:avLst/>
          </a:prstGeom>
        </p:spPr>
      </p:pic>
      <p:pic>
        <p:nvPicPr>
          <p:cNvPr id="15" name="Grafik 14" descr="Ein Bild, das Computer, Elektronik enthält.&#10;&#10;Automatisch generierte Beschreibung">
            <a:extLst>
              <a:ext uri="{FF2B5EF4-FFF2-40B4-BE49-F238E27FC236}">
                <a16:creationId xmlns:a16="http://schemas.microsoft.com/office/drawing/2014/main" id="{BAF0E8EF-3F50-8454-3076-734EE0D1A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206" y="5004732"/>
            <a:ext cx="2082704" cy="1387927"/>
          </a:xfrm>
          <a:prstGeom prst="rect">
            <a:avLst/>
          </a:prstGeom>
        </p:spPr>
      </p:pic>
      <p:pic>
        <p:nvPicPr>
          <p:cNvPr id="12" name="Bildplatzhalter 13" descr="Ein Bild, das Text, Elektronik, Schwarz, Dunkel enthält.&#10;&#10;Automatisch generierte Beschreibung">
            <a:extLst>
              <a:ext uri="{FF2B5EF4-FFF2-40B4-BE49-F238E27FC236}">
                <a16:creationId xmlns:a16="http://schemas.microsoft.com/office/drawing/2014/main" id="{62F23469-0F15-000A-B223-8B5DBF85CB66}"/>
              </a:ext>
            </a:extLst>
          </p:cNvPr>
          <p:cNvPicPr>
            <a:picLocks noChangeAspect="1"/>
          </p:cNvPicPr>
          <p:nvPr/>
        </p:nvPicPr>
        <p:blipFill>
          <a:blip r:embed="rId5" cstate="print">
            <a:extLst>
              <a:ext uri="{28A0092B-C50C-407E-A947-70E740481C1C}">
                <a14:useLocalDpi xmlns:a14="http://schemas.microsoft.com/office/drawing/2010/main" val="0"/>
              </a:ext>
            </a:extLst>
          </a:blip>
          <a:srcRect t="11443" b="11443"/>
          <a:stretch>
            <a:fillRect/>
          </a:stretch>
        </p:blipFill>
        <p:spPr>
          <a:xfrm>
            <a:off x="9107654" y="5180082"/>
            <a:ext cx="2433233" cy="1251762"/>
          </a:xfrm>
          <a:prstGeom prst="rect">
            <a:avLst/>
          </a:prstGeom>
        </p:spPr>
      </p:pic>
      <p:sp>
        <p:nvSpPr>
          <p:cNvPr id="13" name="Textfeld 12">
            <a:extLst>
              <a:ext uri="{FF2B5EF4-FFF2-40B4-BE49-F238E27FC236}">
                <a16:creationId xmlns:a16="http://schemas.microsoft.com/office/drawing/2014/main" id="{EC5E1715-0F9D-7DE6-023B-59F6AC130D25}"/>
              </a:ext>
            </a:extLst>
          </p:cNvPr>
          <p:cNvSpPr txBox="1"/>
          <p:nvPr/>
        </p:nvSpPr>
        <p:spPr>
          <a:xfrm>
            <a:off x="9143399" y="6392659"/>
            <a:ext cx="2361741" cy="338554"/>
          </a:xfrm>
          <a:prstGeom prst="rect">
            <a:avLst/>
          </a:prstGeom>
          <a:noFill/>
        </p:spPr>
        <p:txBody>
          <a:bodyPr wrap="square" rtlCol="0">
            <a:spAutoFit/>
          </a:bodyPr>
          <a:lstStyle/>
          <a:p>
            <a:r>
              <a:rPr lang="de-DE" sz="800">
                <a:solidFill>
                  <a:schemeClr val="tx1">
                    <a:lumMod val="50000"/>
                    <a:lumOff val="50000"/>
                  </a:schemeClr>
                </a:solidFill>
              </a:rPr>
              <a:t>https://www.pexels.com/de-de/foto/licht-weltraum-dunkel-sonne-16027824/</a:t>
            </a:r>
          </a:p>
        </p:txBody>
      </p:sp>
      <p:pic>
        <p:nvPicPr>
          <p:cNvPr id="11" name="Grafik 10" descr="Ein Bild, das Text enthält.&#10;&#10;Automatisch generierte Beschreibung">
            <a:extLst>
              <a:ext uri="{FF2B5EF4-FFF2-40B4-BE49-F238E27FC236}">
                <a16:creationId xmlns:a16="http://schemas.microsoft.com/office/drawing/2014/main" id="{8DA043D3-A58E-EA9D-D32C-3C05C65D2B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1743" y="2375237"/>
            <a:ext cx="2520875" cy="1634709"/>
          </a:xfrm>
          <a:prstGeom prst="rect">
            <a:avLst/>
          </a:prstGeom>
        </p:spPr>
      </p:pic>
      <p:pic>
        <p:nvPicPr>
          <p:cNvPr id="9" name="Grafik 8" descr="Ein Bild, das Text, Computer enthält.&#10;&#10;Automatisch generierte Beschreibung">
            <a:extLst>
              <a:ext uri="{FF2B5EF4-FFF2-40B4-BE49-F238E27FC236}">
                <a16:creationId xmlns:a16="http://schemas.microsoft.com/office/drawing/2014/main" id="{2F7E03B4-0274-1EC9-7428-3C4DE11D69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072" y="1943338"/>
            <a:ext cx="2314937" cy="174777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1" y="6582946"/>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43</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a:t>Geschichte</a:t>
            </a:r>
          </a:p>
        </p:txBody>
      </p:sp>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extLst>
              <p:ext uri="{D42A27DB-BD31-4B8C-83A1-F6EECF244321}">
                <p14:modId xmlns:p14="http://schemas.microsoft.com/office/powerpoint/2010/main" val="350159122"/>
              </p:ext>
            </p:extLst>
          </p:nvPr>
        </p:nvGraphicFramePr>
        <p:xfrm>
          <a:off x="558800" y="4565684"/>
          <a:ext cx="11318082" cy="18071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5" name="Inhaltsplatzhalter 7">
            <a:extLst>
              <a:ext uri="{FF2B5EF4-FFF2-40B4-BE49-F238E27FC236}">
                <a16:creationId xmlns:a16="http://schemas.microsoft.com/office/drawing/2014/main" id="{E699211F-4815-1871-35EA-752C5BDA838A}"/>
              </a:ext>
            </a:extLst>
          </p:cNvPr>
          <p:cNvGraphicFramePr>
            <a:graphicFrameLocks/>
          </p:cNvGraphicFramePr>
          <p:nvPr>
            <p:extLst>
              <p:ext uri="{D42A27DB-BD31-4B8C-83A1-F6EECF244321}">
                <p14:modId xmlns:p14="http://schemas.microsoft.com/office/powerpoint/2010/main" val="412507821"/>
              </p:ext>
            </p:extLst>
          </p:nvPr>
        </p:nvGraphicFramePr>
        <p:xfrm>
          <a:off x="558800" y="2030424"/>
          <a:ext cx="11318082" cy="192079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0" name="Textfeld 19">
            <a:extLst>
              <a:ext uri="{FF2B5EF4-FFF2-40B4-BE49-F238E27FC236}">
                <a16:creationId xmlns:a16="http://schemas.microsoft.com/office/drawing/2014/main" id="{FA564704-CE80-0BA0-4E74-0E920374921C}"/>
              </a:ext>
            </a:extLst>
          </p:cNvPr>
          <p:cNvSpPr txBox="1"/>
          <p:nvPr/>
        </p:nvSpPr>
        <p:spPr>
          <a:xfrm>
            <a:off x="4978400" y="6413669"/>
            <a:ext cx="2081757" cy="461665"/>
          </a:xfrm>
          <a:prstGeom prst="rect">
            <a:avLst/>
          </a:prstGeom>
          <a:noFill/>
        </p:spPr>
        <p:txBody>
          <a:bodyPr wrap="square" rtlCol="0">
            <a:spAutoFit/>
          </a:bodyPr>
          <a:lstStyle/>
          <a:p>
            <a:r>
              <a:rPr lang="de-DE" sz="800">
                <a:solidFill>
                  <a:schemeClr val="tx1">
                    <a:lumMod val="50000"/>
                    <a:lumOff val="50000"/>
                  </a:schemeClr>
                </a:solidFill>
              </a:rPr>
              <a:t>https://images.techhive.com/images/article/2015/09/ibm-watson-100616825-large.jpg?auto=webp&amp;quality=85,70</a:t>
            </a:r>
          </a:p>
        </p:txBody>
      </p:sp>
      <p:sp>
        <p:nvSpPr>
          <p:cNvPr id="22" name="Textfeld 21">
            <a:extLst>
              <a:ext uri="{FF2B5EF4-FFF2-40B4-BE49-F238E27FC236}">
                <a16:creationId xmlns:a16="http://schemas.microsoft.com/office/drawing/2014/main" id="{9D13B7B9-B1C7-0F04-84F4-05A4BEBFB815}"/>
              </a:ext>
            </a:extLst>
          </p:cNvPr>
          <p:cNvSpPr txBox="1"/>
          <p:nvPr/>
        </p:nvSpPr>
        <p:spPr>
          <a:xfrm>
            <a:off x="167072" y="3668498"/>
            <a:ext cx="2314937" cy="338554"/>
          </a:xfrm>
          <a:prstGeom prst="rect">
            <a:avLst/>
          </a:prstGeom>
          <a:noFill/>
        </p:spPr>
        <p:txBody>
          <a:bodyPr wrap="square" rtlCol="0">
            <a:spAutoFit/>
          </a:bodyPr>
          <a:lstStyle/>
          <a:p>
            <a:r>
              <a:rPr lang="de-DE" sz="800">
                <a:solidFill>
                  <a:schemeClr val="tx1">
                    <a:lumMod val="50000"/>
                    <a:lumOff val="50000"/>
                  </a:schemeClr>
                </a:solidFill>
              </a:rPr>
              <a:t>https://www.gazette-berlin.de/artikel/1647-der-erste-funktionsfaehige-computer.html</a:t>
            </a:r>
          </a:p>
        </p:txBody>
      </p:sp>
      <p:sp>
        <p:nvSpPr>
          <p:cNvPr id="23" name="Textfeld 22">
            <a:extLst>
              <a:ext uri="{FF2B5EF4-FFF2-40B4-BE49-F238E27FC236}">
                <a16:creationId xmlns:a16="http://schemas.microsoft.com/office/drawing/2014/main" id="{4A8EA920-4E84-261B-B103-BF98EA593177}"/>
              </a:ext>
            </a:extLst>
          </p:cNvPr>
          <p:cNvSpPr txBox="1"/>
          <p:nvPr/>
        </p:nvSpPr>
        <p:spPr>
          <a:xfrm>
            <a:off x="12738" y="6293077"/>
            <a:ext cx="2081757" cy="338554"/>
          </a:xfrm>
          <a:prstGeom prst="rect">
            <a:avLst/>
          </a:prstGeom>
          <a:noFill/>
        </p:spPr>
        <p:txBody>
          <a:bodyPr wrap="square" rtlCol="0">
            <a:spAutoFit/>
          </a:bodyPr>
          <a:lstStyle/>
          <a:p>
            <a:r>
              <a:rPr lang="de-DE" sz="800">
                <a:solidFill>
                  <a:schemeClr val="tx1">
                    <a:lumMod val="50000"/>
                    <a:lumOff val="50000"/>
                  </a:schemeClr>
                </a:solidFill>
              </a:rPr>
              <a:t>https://en.wikipedia.org/wiki/Apple_II_series#/media/File:Apple_II-IMG_7064.jpg</a:t>
            </a:r>
          </a:p>
        </p:txBody>
      </p:sp>
      <p:sp>
        <p:nvSpPr>
          <p:cNvPr id="24" name="Textfeld 23">
            <a:extLst>
              <a:ext uri="{FF2B5EF4-FFF2-40B4-BE49-F238E27FC236}">
                <a16:creationId xmlns:a16="http://schemas.microsoft.com/office/drawing/2014/main" id="{534596BD-E8CB-546C-5ACF-F0399F423437}"/>
              </a:ext>
            </a:extLst>
          </p:cNvPr>
          <p:cNvSpPr txBox="1"/>
          <p:nvPr/>
        </p:nvSpPr>
        <p:spPr>
          <a:xfrm>
            <a:off x="9421743" y="4027617"/>
            <a:ext cx="2520875" cy="338554"/>
          </a:xfrm>
          <a:prstGeom prst="rect">
            <a:avLst/>
          </a:prstGeom>
          <a:noFill/>
        </p:spPr>
        <p:txBody>
          <a:bodyPr wrap="square" rtlCol="0">
            <a:spAutoFit/>
          </a:bodyPr>
          <a:lstStyle/>
          <a:p>
            <a:r>
              <a:rPr lang="de-DE" sz="800">
                <a:solidFill>
                  <a:schemeClr val="tx1">
                    <a:lumMod val="50000"/>
                    <a:lumOff val="50000"/>
                  </a:schemeClr>
                </a:solidFill>
              </a:rPr>
              <a:t>https://en.wikipedia.org/wiki/ELIZA#/media/File:ELIZA_conversation.png</a:t>
            </a:r>
          </a:p>
        </p:txBody>
      </p:sp>
    </p:spTree>
    <p:extLst>
      <p:ext uri="{BB962C8B-B14F-4D97-AF65-F5344CB8AC3E}">
        <p14:creationId xmlns:p14="http://schemas.microsoft.com/office/powerpoint/2010/main" val="4089228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44</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a:t>Training + Anwendung</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18173" y="3194074"/>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488463" y="4254040"/>
            <a:ext cx="2214488" cy="461665"/>
          </a:xfrm>
          <a:prstGeom prst="rect">
            <a:avLst/>
          </a:prstGeom>
          <a:noFill/>
        </p:spPr>
        <p:txBody>
          <a:bodyPr wrap="square" rtlCol="0">
            <a:spAutoFit/>
          </a:bodyPr>
          <a:lstStyle/>
          <a:p>
            <a:r>
              <a:rPr lang="de-DE" sz="2400" u="sng"/>
              <a:t>Anwendung</a:t>
            </a:r>
          </a:p>
        </p:txBody>
      </p:sp>
      <p:sp>
        <p:nvSpPr>
          <p:cNvPr id="21" name="Pfeil: nach rechts 20">
            <a:extLst>
              <a:ext uri="{FF2B5EF4-FFF2-40B4-BE49-F238E27FC236}">
                <a16:creationId xmlns:a16="http://schemas.microsoft.com/office/drawing/2014/main" id="{DEE7FE5F-17DC-9C39-6199-F98DCC38B80E}"/>
              </a:ext>
            </a:extLst>
          </p:cNvPr>
          <p:cNvSpPr/>
          <p:nvPr/>
        </p:nvSpPr>
        <p:spPr>
          <a:xfrm>
            <a:off x="4080046" y="3501397"/>
            <a:ext cx="1043354" cy="31156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7" name="Pfeil: nach rechts 26">
            <a:extLst>
              <a:ext uri="{FF2B5EF4-FFF2-40B4-BE49-F238E27FC236}">
                <a16:creationId xmlns:a16="http://schemas.microsoft.com/office/drawing/2014/main" id="{6198B37D-D4CE-A321-8576-A2EFCB958A3E}"/>
              </a:ext>
            </a:extLst>
          </p:cNvPr>
          <p:cNvSpPr/>
          <p:nvPr/>
        </p:nvSpPr>
        <p:spPr>
          <a:xfrm>
            <a:off x="4031780" y="5484955"/>
            <a:ext cx="1043354" cy="31156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C641D51C-3C4E-62BB-B394-C584587D6505}"/>
              </a:ext>
            </a:extLst>
          </p:cNvPr>
          <p:cNvSpPr txBox="1"/>
          <p:nvPr/>
        </p:nvSpPr>
        <p:spPr>
          <a:xfrm>
            <a:off x="9558709" y="5436602"/>
            <a:ext cx="1628284" cy="369332"/>
          </a:xfrm>
          <a:prstGeom prst="rect">
            <a:avLst/>
          </a:prstGeom>
          <a:noFill/>
        </p:spPr>
        <p:txBody>
          <a:bodyPr wrap="square" rtlCol="0">
            <a:spAutoFit/>
          </a:bodyPr>
          <a:lstStyle/>
          <a:p>
            <a:pPr algn="ctr"/>
            <a:r>
              <a:rPr lang="de-DE"/>
              <a:t>Vorhersage</a:t>
            </a:r>
          </a:p>
        </p:txBody>
      </p:sp>
      <p:sp>
        <p:nvSpPr>
          <p:cNvPr id="29" name="Pfeil: nach rechts 28">
            <a:extLst>
              <a:ext uri="{FF2B5EF4-FFF2-40B4-BE49-F238E27FC236}">
                <a16:creationId xmlns:a16="http://schemas.microsoft.com/office/drawing/2014/main" id="{823F4E19-C3B4-1072-CF8B-49ECEB597390}"/>
              </a:ext>
            </a:extLst>
          </p:cNvPr>
          <p:cNvSpPr/>
          <p:nvPr/>
        </p:nvSpPr>
        <p:spPr>
          <a:xfrm>
            <a:off x="7781701" y="5456071"/>
            <a:ext cx="1043354" cy="31156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12DB54B5-7B94-5A2A-83B6-4E236C8AEE35}"/>
              </a:ext>
            </a:extLst>
          </p:cNvPr>
          <p:cNvSpPr txBox="1"/>
          <p:nvPr/>
        </p:nvSpPr>
        <p:spPr>
          <a:xfrm>
            <a:off x="1630566" y="3483568"/>
            <a:ext cx="1218025" cy="369332"/>
          </a:xfrm>
          <a:prstGeom prst="rect">
            <a:avLst/>
          </a:prstGeom>
          <a:noFill/>
        </p:spPr>
        <p:txBody>
          <a:bodyPr wrap="square" rtlCol="0">
            <a:spAutoFit/>
          </a:bodyPr>
          <a:lstStyle/>
          <a:p>
            <a:pPr algn="ctr"/>
            <a:r>
              <a:rPr lang="de-DE"/>
              <a:t>Daten</a:t>
            </a:r>
          </a:p>
        </p:txBody>
      </p:sp>
      <p:sp>
        <p:nvSpPr>
          <p:cNvPr id="31" name="Pfeil: nach rechts 30">
            <a:extLst>
              <a:ext uri="{FF2B5EF4-FFF2-40B4-BE49-F238E27FC236}">
                <a16:creationId xmlns:a16="http://schemas.microsoft.com/office/drawing/2014/main" id="{B67217E2-8849-0AD8-80A3-197A5993B206}"/>
              </a:ext>
            </a:extLst>
          </p:cNvPr>
          <p:cNvSpPr/>
          <p:nvPr/>
        </p:nvSpPr>
        <p:spPr>
          <a:xfrm>
            <a:off x="7829967" y="3491570"/>
            <a:ext cx="1043354" cy="31156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2" name="Textfeld 31">
            <a:extLst>
              <a:ext uri="{FF2B5EF4-FFF2-40B4-BE49-F238E27FC236}">
                <a16:creationId xmlns:a16="http://schemas.microsoft.com/office/drawing/2014/main" id="{385508DA-EB80-2805-BFA2-7496129CC64F}"/>
              </a:ext>
            </a:extLst>
          </p:cNvPr>
          <p:cNvSpPr txBox="1"/>
          <p:nvPr/>
        </p:nvSpPr>
        <p:spPr>
          <a:xfrm>
            <a:off x="9692164" y="3432900"/>
            <a:ext cx="1457906" cy="369332"/>
          </a:xfrm>
          <a:prstGeom prst="rect">
            <a:avLst/>
          </a:prstGeom>
          <a:noFill/>
        </p:spPr>
        <p:txBody>
          <a:bodyPr wrap="square" rtlCol="0">
            <a:spAutoFit/>
          </a:bodyPr>
          <a:lstStyle/>
          <a:p>
            <a:pPr algn="ctr"/>
            <a:r>
              <a:rPr lang="de-DE"/>
              <a:t>Vorhersage</a:t>
            </a:r>
          </a:p>
        </p:txBody>
      </p:sp>
      <p:sp>
        <p:nvSpPr>
          <p:cNvPr id="33" name="Pfeil: gebogen 32">
            <a:extLst>
              <a:ext uri="{FF2B5EF4-FFF2-40B4-BE49-F238E27FC236}">
                <a16:creationId xmlns:a16="http://schemas.microsoft.com/office/drawing/2014/main" id="{39D923E4-87FF-E13A-E418-35E9BDF3B4FC}"/>
              </a:ext>
            </a:extLst>
          </p:cNvPr>
          <p:cNvSpPr/>
          <p:nvPr/>
        </p:nvSpPr>
        <p:spPr>
          <a:xfrm flipH="1">
            <a:off x="6383887" y="1452744"/>
            <a:ext cx="4369406" cy="3341527"/>
          </a:xfrm>
          <a:prstGeom prst="circularArrow">
            <a:avLst>
              <a:gd name="adj1" fmla="val 2927"/>
              <a:gd name="adj2" fmla="val 707433"/>
              <a:gd name="adj3" fmla="val 20680263"/>
              <a:gd name="adj4" fmla="val 13231096"/>
              <a:gd name="adj5" fmla="val 6131"/>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38100">
                <a:solidFill>
                  <a:srgbClr val="000000"/>
                </a:solidFill>
              </a:ln>
              <a:noFill/>
            </a:endParaRPr>
          </a:p>
        </p:txBody>
      </p:sp>
      <p:sp>
        <p:nvSpPr>
          <p:cNvPr id="34" name="Textfeld 33">
            <a:extLst>
              <a:ext uri="{FF2B5EF4-FFF2-40B4-BE49-F238E27FC236}">
                <a16:creationId xmlns:a16="http://schemas.microsoft.com/office/drawing/2014/main" id="{24D86BA9-70DB-CF74-418E-01AAB39D7E30}"/>
              </a:ext>
            </a:extLst>
          </p:cNvPr>
          <p:cNvSpPr txBox="1"/>
          <p:nvPr/>
        </p:nvSpPr>
        <p:spPr>
          <a:xfrm>
            <a:off x="7501166" y="580124"/>
            <a:ext cx="2134848" cy="923330"/>
          </a:xfrm>
          <a:prstGeom prst="rect">
            <a:avLst/>
          </a:prstGeom>
          <a:noFill/>
        </p:spPr>
        <p:txBody>
          <a:bodyPr wrap="square" rtlCol="0">
            <a:spAutoFit/>
          </a:bodyPr>
          <a:lstStyle/>
          <a:p>
            <a:pPr algn="ctr"/>
            <a:r>
              <a:rPr lang="de-DE"/>
              <a:t>KI Modell mithilfe des Fehlers verbessern</a:t>
            </a:r>
          </a:p>
        </p:txBody>
      </p:sp>
      <p:sp>
        <p:nvSpPr>
          <p:cNvPr id="35" name="Textfeld 34">
            <a:extLst>
              <a:ext uri="{FF2B5EF4-FFF2-40B4-BE49-F238E27FC236}">
                <a16:creationId xmlns:a16="http://schemas.microsoft.com/office/drawing/2014/main" id="{9185A93D-9258-9A1D-3009-D87FB37C0198}"/>
              </a:ext>
            </a:extLst>
          </p:cNvPr>
          <p:cNvSpPr txBox="1"/>
          <p:nvPr/>
        </p:nvSpPr>
        <p:spPr>
          <a:xfrm>
            <a:off x="5929898" y="4106057"/>
            <a:ext cx="1218025" cy="369332"/>
          </a:xfrm>
          <a:prstGeom prst="rect">
            <a:avLst/>
          </a:prstGeom>
          <a:noFill/>
        </p:spPr>
        <p:txBody>
          <a:bodyPr wrap="square" rtlCol="0">
            <a:spAutoFit/>
          </a:bodyPr>
          <a:lstStyle/>
          <a:p>
            <a:pPr algn="ctr"/>
            <a:r>
              <a:rPr lang="de-DE"/>
              <a:t>KI Modell</a:t>
            </a:r>
          </a:p>
        </p:txBody>
      </p:sp>
      <p:sp>
        <p:nvSpPr>
          <p:cNvPr id="36" name="Textfeld 35">
            <a:extLst>
              <a:ext uri="{FF2B5EF4-FFF2-40B4-BE49-F238E27FC236}">
                <a16:creationId xmlns:a16="http://schemas.microsoft.com/office/drawing/2014/main" id="{51D3CAEB-56B5-5B22-7D66-2706F682FE67}"/>
              </a:ext>
            </a:extLst>
          </p:cNvPr>
          <p:cNvSpPr txBox="1"/>
          <p:nvPr/>
        </p:nvSpPr>
        <p:spPr>
          <a:xfrm>
            <a:off x="9479473" y="2168113"/>
            <a:ext cx="1457906" cy="369332"/>
          </a:xfrm>
          <a:prstGeom prst="rect">
            <a:avLst/>
          </a:prstGeom>
          <a:noFill/>
        </p:spPr>
        <p:txBody>
          <a:bodyPr wrap="square" rtlCol="0">
            <a:spAutoFit/>
          </a:bodyPr>
          <a:lstStyle/>
          <a:p>
            <a:pPr algn="ctr"/>
            <a:r>
              <a:rPr lang="de-DE"/>
              <a:t>Fehler</a:t>
            </a:r>
          </a:p>
        </p:txBody>
      </p:sp>
      <p:sp>
        <p:nvSpPr>
          <p:cNvPr id="37" name="Pfeil: nach rechts 36">
            <a:extLst>
              <a:ext uri="{FF2B5EF4-FFF2-40B4-BE49-F238E27FC236}">
                <a16:creationId xmlns:a16="http://schemas.microsoft.com/office/drawing/2014/main" id="{2A9E0707-C4C2-5A6B-2404-439E3124A4E9}"/>
              </a:ext>
            </a:extLst>
          </p:cNvPr>
          <p:cNvSpPr/>
          <p:nvPr/>
        </p:nvSpPr>
        <p:spPr>
          <a:xfrm rot="16200000">
            <a:off x="9909168" y="2865083"/>
            <a:ext cx="707389" cy="316510"/>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8" name="Textfeld 37">
            <a:extLst>
              <a:ext uri="{FF2B5EF4-FFF2-40B4-BE49-F238E27FC236}">
                <a16:creationId xmlns:a16="http://schemas.microsoft.com/office/drawing/2014/main" id="{A2170B24-F509-036F-29D3-7F196733D71F}"/>
              </a:ext>
            </a:extLst>
          </p:cNvPr>
          <p:cNvSpPr txBox="1"/>
          <p:nvPr/>
        </p:nvSpPr>
        <p:spPr>
          <a:xfrm>
            <a:off x="1572729" y="5456071"/>
            <a:ext cx="1705440" cy="646331"/>
          </a:xfrm>
          <a:prstGeom prst="rect">
            <a:avLst/>
          </a:prstGeom>
          <a:noFill/>
        </p:spPr>
        <p:txBody>
          <a:bodyPr wrap="square" rtlCol="0">
            <a:spAutoFit/>
          </a:bodyPr>
          <a:lstStyle/>
          <a:p>
            <a:pPr algn="ctr"/>
            <a:r>
              <a:rPr lang="de-DE"/>
              <a:t>(Unbekannte) Daten</a:t>
            </a:r>
          </a:p>
        </p:txBody>
      </p:sp>
      <p:pic>
        <p:nvPicPr>
          <p:cNvPr id="40" name="Grafik 39" descr="Kopf mit Zahnrädern mit einfarbiger Füllung">
            <a:extLst>
              <a:ext uri="{FF2B5EF4-FFF2-40B4-BE49-F238E27FC236}">
                <a16:creationId xmlns:a16="http://schemas.microsoft.com/office/drawing/2014/main" id="{915C5DF5-83E8-94FC-9B7B-3C3751B50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69907" y="4887005"/>
            <a:ext cx="914400" cy="914400"/>
          </a:xfrm>
          <a:prstGeom prst="rect">
            <a:avLst/>
          </a:prstGeom>
        </p:spPr>
      </p:pic>
      <p:sp>
        <p:nvSpPr>
          <p:cNvPr id="41" name="Textfeld 40">
            <a:extLst>
              <a:ext uri="{FF2B5EF4-FFF2-40B4-BE49-F238E27FC236}">
                <a16:creationId xmlns:a16="http://schemas.microsoft.com/office/drawing/2014/main" id="{3CD70D46-B646-E343-8305-2174C3F0FF71}"/>
              </a:ext>
            </a:extLst>
          </p:cNvPr>
          <p:cNvSpPr txBox="1"/>
          <p:nvPr/>
        </p:nvSpPr>
        <p:spPr>
          <a:xfrm>
            <a:off x="5881632" y="5798988"/>
            <a:ext cx="1218025" cy="369332"/>
          </a:xfrm>
          <a:prstGeom prst="rect">
            <a:avLst/>
          </a:prstGeom>
          <a:noFill/>
        </p:spPr>
        <p:txBody>
          <a:bodyPr wrap="square" rtlCol="0">
            <a:spAutoFit/>
          </a:bodyPr>
          <a:lstStyle/>
          <a:p>
            <a:pPr algn="ctr"/>
            <a:r>
              <a:rPr lang="de-DE"/>
              <a:t>KI Modell</a:t>
            </a:r>
          </a:p>
        </p:txBody>
      </p:sp>
    </p:spTree>
    <p:extLst>
      <p:ext uri="{BB962C8B-B14F-4D97-AF65-F5344CB8AC3E}">
        <p14:creationId xmlns:p14="http://schemas.microsoft.com/office/powerpoint/2010/main" val="3666134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45</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9956" y="3687935"/>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pic>
        <p:nvPicPr>
          <p:cNvPr id="16" name="Grafik 15" descr="Banane Silhouette">
            <a:extLst>
              <a:ext uri="{FF2B5EF4-FFF2-40B4-BE49-F238E27FC236}">
                <a16:creationId xmlns:a16="http://schemas.microsoft.com/office/drawing/2014/main" id="{D2554147-0893-21A1-25CC-3579B39E8E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41189" y="3513368"/>
            <a:ext cx="914400" cy="914400"/>
          </a:xfrm>
          <a:prstGeom prst="rect">
            <a:avLst/>
          </a:prstGeom>
        </p:spPr>
      </p:pic>
      <p:pic>
        <p:nvPicPr>
          <p:cNvPr id="18" name="Grafik 17" descr="Apfel Silhouette">
            <a:extLst>
              <a:ext uri="{FF2B5EF4-FFF2-40B4-BE49-F238E27FC236}">
                <a16:creationId xmlns:a16="http://schemas.microsoft.com/office/drawing/2014/main" id="{578D4D9E-1E53-8E2B-2E84-C1E9E3D42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8258" y="3535426"/>
            <a:ext cx="914400" cy="914400"/>
          </a:xfrm>
          <a:prstGeom prst="rect">
            <a:avLst/>
          </a:prstGeom>
        </p:spPr>
      </p:pic>
      <p:pic>
        <p:nvPicPr>
          <p:cNvPr id="20" name="Grafik 19" descr="Erdbeere Silhouette">
            <a:extLst>
              <a:ext uri="{FF2B5EF4-FFF2-40B4-BE49-F238E27FC236}">
                <a16:creationId xmlns:a16="http://schemas.microsoft.com/office/drawing/2014/main" id="{E192B57B-4C9F-580C-F030-2D3C2D59D9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4120" y="3512973"/>
            <a:ext cx="914400" cy="914400"/>
          </a:xfrm>
          <a:prstGeom prst="rect">
            <a:avLst/>
          </a:prstGeom>
        </p:spPr>
      </p:pic>
      <p:sp>
        <p:nvSpPr>
          <p:cNvPr id="21" name="Pfeil: nach rechts 20">
            <a:extLst>
              <a:ext uri="{FF2B5EF4-FFF2-40B4-BE49-F238E27FC236}">
                <a16:creationId xmlns:a16="http://schemas.microsoft.com/office/drawing/2014/main" id="{DEE7FE5F-17DC-9C39-6199-F98DCC38B80E}"/>
              </a:ext>
            </a:extLst>
          </p:cNvPr>
          <p:cNvSpPr/>
          <p:nvPr/>
        </p:nvSpPr>
        <p:spPr>
          <a:xfrm>
            <a:off x="6093018" y="3970173"/>
            <a:ext cx="1376577" cy="31947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D1BD6737-82F1-5BD4-0CA5-B24682D89AE5}"/>
              </a:ext>
            </a:extLst>
          </p:cNvPr>
          <p:cNvSpPr txBox="1"/>
          <p:nvPr/>
        </p:nvSpPr>
        <p:spPr>
          <a:xfrm>
            <a:off x="406401" y="4543700"/>
            <a:ext cx="1369837" cy="369332"/>
          </a:xfrm>
          <a:prstGeom prst="rect">
            <a:avLst/>
          </a:prstGeom>
          <a:noFill/>
        </p:spPr>
        <p:txBody>
          <a:bodyPr wrap="square" rtlCol="0">
            <a:spAutoFit/>
          </a:bodyPr>
          <a:lstStyle/>
          <a:p>
            <a:pPr algn="ctr"/>
            <a:r>
              <a:rPr lang="de-DE"/>
              <a:t>„Erdbeere“</a:t>
            </a:r>
          </a:p>
        </p:txBody>
      </p:sp>
      <p:sp>
        <p:nvSpPr>
          <p:cNvPr id="23" name="Textfeld 22">
            <a:extLst>
              <a:ext uri="{FF2B5EF4-FFF2-40B4-BE49-F238E27FC236}">
                <a16:creationId xmlns:a16="http://schemas.microsoft.com/office/drawing/2014/main" id="{476224B0-FEAA-2822-5CC6-B8741C4C4322}"/>
              </a:ext>
            </a:extLst>
          </p:cNvPr>
          <p:cNvSpPr txBox="1"/>
          <p:nvPr/>
        </p:nvSpPr>
        <p:spPr>
          <a:xfrm>
            <a:off x="2089376" y="4555727"/>
            <a:ext cx="1218025" cy="369332"/>
          </a:xfrm>
          <a:prstGeom prst="rect">
            <a:avLst/>
          </a:prstGeom>
          <a:noFill/>
        </p:spPr>
        <p:txBody>
          <a:bodyPr wrap="square" rtlCol="0">
            <a:spAutoFit/>
          </a:bodyPr>
          <a:lstStyle/>
          <a:p>
            <a:pPr algn="ctr"/>
            <a:r>
              <a:rPr lang="de-DE"/>
              <a:t>„Banane“</a:t>
            </a:r>
          </a:p>
        </p:txBody>
      </p:sp>
      <p:sp>
        <p:nvSpPr>
          <p:cNvPr id="24" name="Textfeld 23">
            <a:extLst>
              <a:ext uri="{FF2B5EF4-FFF2-40B4-BE49-F238E27FC236}">
                <a16:creationId xmlns:a16="http://schemas.microsoft.com/office/drawing/2014/main" id="{F883E18A-DC4D-7D61-6EBF-F3E960986BB9}"/>
              </a:ext>
            </a:extLst>
          </p:cNvPr>
          <p:cNvSpPr txBox="1"/>
          <p:nvPr/>
        </p:nvSpPr>
        <p:spPr>
          <a:xfrm>
            <a:off x="3696445" y="4543700"/>
            <a:ext cx="1218025" cy="369332"/>
          </a:xfrm>
          <a:prstGeom prst="rect">
            <a:avLst/>
          </a:prstGeom>
          <a:noFill/>
        </p:spPr>
        <p:txBody>
          <a:bodyPr wrap="square" rtlCol="0">
            <a:spAutoFit/>
          </a:bodyPr>
          <a:lstStyle/>
          <a:p>
            <a:pPr algn="ctr"/>
            <a:r>
              <a:rPr lang="de-DE"/>
              <a:t>„Apfel“</a:t>
            </a:r>
          </a:p>
        </p:txBody>
      </p:sp>
      <p:sp>
        <p:nvSpPr>
          <p:cNvPr id="9" name="Pfeil: gebogen 8">
            <a:extLst>
              <a:ext uri="{FF2B5EF4-FFF2-40B4-BE49-F238E27FC236}">
                <a16:creationId xmlns:a16="http://schemas.microsoft.com/office/drawing/2014/main" id="{42A86253-3231-68D1-EDC8-2577830E42D1}"/>
              </a:ext>
            </a:extLst>
          </p:cNvPr>
          <p:cNvSpPr/>
          <p:nvPr/>
        </p:nvSpPr>
        <p:spPr>
          <a:xfrm>
            <a:off x="8926593" y="2906842"/>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Textfeld 9">
            <a:extLst>
              <a:ext uri="{FF2B5EF4-FFF2-40B4-BE49-F238E27FC236}">
                <a16:creationId xmlns:a16="http://schemas.microsoft.com/office/drawing/2014/main" id="{3BF135E6-26AC-AFEC-345F-33FB9472FF9C}"/>
              </a:ext>
            </a:extLst>
          </p:cNvPr>
          <p:cNvSpPr txBox="1"/>
          <p:nvPr/>
        </p:nvSpPr>
        <p:spPr>
          <a:xfrm>
            <a:off x="8799956" y="2453080"/>
            <a:ext cx="1053199" cy="369332"/>
          </a:xfrm>
          <a:prstGeom prst="rect">
            <a:avLst/>
          </a:prstGeom>
          <a:noFill/>
        </p:spPr>
        <p:txBody>
          <a:bodyPr wrap="square" rtlCol="0">
            <a:spAutoFit/>
          </a:bodyPr>
          <a:lstStyle/>
          <a:p>
            <a:r>
              <a:rPr lang="de-DE"/>
              <a:t>Lernen</a:t>
            </a:r>
          </a:p>
        </p:txBody>
      </p:sp>
      <p:sp>
        <p:nvSpPr>
          <p:cNvPr id="13" name="Textfeld 12">
            <a:extLst>
              <a:ext uri="{FF2B5EF4-FFF2-40B4-BE49-F238E27FC236}">
                <a16:creationId xmlns:a16="http://schemas.microsoft.com/office/drawing/2014/main" id="{D1138634-9EFF-1224-F2E0-D80CE89B8031}"/>
              </a:ext>
            </a:extLst>
          </p:cNvPr>
          <p:cNvSpPr txBox="1"/>
          <p:nvPr/>
        </p:nvSpPr>
        <p:spPr>
          <a:xfrm>
            <a:off x="8635130" y="4580545"/>
            <a:ext cx="1218025" cy="369332"/>
          </a:xfrm>
          <a:prstGeom prst="rect">
            <a:avLst/>
          </a:prstGeom>
          <a:noFill/>
        </p:spPr>
        <p:txBody>
          <a:bodyPr wrap="square" rtlCol="0">
            <a:spAutoFit/>
          </a:bodyPr>
          <a:lstStyle/>
          <a:p>
            <a:pPr algn="ctr"/>
            <a:r>
              <a:rPr lang="de-DE"/>
              <a:t>KI Modell</a:t>
            </a:r>
          </a:p>
        </p:txBody>
      </p:sp>
    </p:spTree>
    <p:extLst>
      <p:ext uri="{BB962C8B-B14F-4D97-AF65-F5344CB8AC3E}">
        <p14:creationId xmlns:p14="http://schemas.microsoft.com/office/powerpoint/2010/main" val="4179259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46</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a:t>überwachtes Lernen</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9156" y="5469271"/>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6674456" y="1988403"/>
            <a:ext cx="2214488" cy="461665"/>
          </a:xfrm>
          <a:prstGeom prst="rect">
            <a:avLst/>
          </a:prstGeom>
          <a:noFill/>
        </p:spPr>
        <p:txBody>
          <a:bodyPr wrap="square" rtlCol="0">
            <a:spAutoFit/>
          </a:bodyPr>
          <a:lstStyle/>
          <a:p>
            <a:r>
              <a:rPr lang="de-DE" sz="2400" u="sng"/>
              <a:t>Anwendung</a:t>
            </a:r>
          </a:p>
        </p:txBody>
      </p:sp>
      <p:pic>
        <p:nvPicPr>
          <p:cNvPr id="16" name="Grafik 15" descr="Banane Silhouette">
            <a:extLst>
              <a:ext uri="{FF2B5EF4-FFF2-40B4-BE49-F238E27FC236}">
                <a16:creationId xmlns:a16="http://schemas.microsoft.com/office/drawing/2014/main" id="{D2554147-0893-21A1-25CC-3579B39E8E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99156" y="2685276"/>
            <a:ext cx="914400" cy="914400"/>
          </a:xfrm>
          <a:prstGeom prst="rect">
            <a:avLst/>
          </a:prstGeom>
        </p:spPr>
      </p:pic>
      <p:pic>
        <p:nvPicPr>
          <p:cNvPr id="18" name="Grafik 17" descr="Apfel Silhouette">
            <a:extLst>
              <a:ext uri="{FF2B5EF4-FFF2-40B4-BE49-F238E27FC236}">
                <a16:creationId xmlns:a16="http://schemas.microsoft.com/office/drawing/2014/main" id="{578D4D9E-1E53-8E2B-2E84-C1E9E3D42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06225" y="2707334"/>
            <a:ext cx="914400" cy="914400"/>
          </a:xfrm>
          <a:prstGeom prst="rect">
            <a:avLst/>
          </a:prstGeom>
        </p:spPr>
      </p:pic>
      <p:pic>
        <p:nvPicPr>
          <p:cNvPr id="20" name="Grafik 19" descr="Erdbeere Silhouette">
            <a:extLst>
              <a:ext uri="{FF2B5EF4-FFF2-40B4-BE49-F238E27FC236}">
                <a16:creationId xmlns:a16="http://schemas.microsoft.com/office/drawing/2014/main" id="{E192B57B-4C9F-580C-F030-2D3C2D59D9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2087" y="2684881"/>
            <a:ext cx="914400" cy="914400"/>
          </a:xfrm>
          <a:prstGeom prst="rect">
            <a:avLst/>
          </a:prstGeom>
        </p:spPr>
      </p:pic>
      <p:sp>
        <p:nvSpPr>
          <p:cNvPr id="21" name="Pfeil: nach rechts 20">
            <a:extLst>
              <a:ext uri="{FF2B5EF4-FFF2-40B4-BE49-F238E27FC236}">
                <a16:creationId xmlns:a16="http://schemas.microsoft.com/office/drawing/2014/main" id="{DEE7FE5F-17DC-9C39-6199-F98DCC38B80E}"/>
              </a:ext>
            </a:extLst>
          </p:cNvPr>
          <p:cNvSpPr/>
          <p:nvPr/>
        </p:nvSpPr>
        <p:spPr>
          <a:xfrm rot="5400000">
            <a:off x="2399153" y="4614307"/>
            <a:ext cx="914401" cy="31156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D1BD6737-82F1-5BD4-0CA5-B24682D89AE5}"/>
              </a:ext>
            </a:extLst>
          </p:cNvPr>
          <p:cNvSpPr txBox="1"/>
          <p:nvPr/>
        </p:nvSpPr>
        <p:spPr>
          <a:xfrm>
            <a:off x="564368" y="3715608"/>
            <a:ext cx="1369837" cy="369332"/>
          </a:xfrm>
          <a:prstGeom prst="rect">
            <a:avLst/>
          </a:prstGeom>
          <a:noFill/>
        </p:spPr>
        <p:txBody>
          <a:bodyPr wrap="square" rtlCol="0">
            <a:spAutoFit/>
          </a:bodyPr>
          <a:lstStyle/>
          <a:p>
            <a:pPr algn="ctr"/>
            <a:r>
              <a:rPr lang="de-DE"/>
              <a:t>„Erdbeere“</a:t>
            </a:r>
          </a:p>
        </p:txBody>
      </p:sp>
      <p:sp>
        <p:nvSpPr>
          <p:cNvPr id="23" name="Textfeld 22">
            <a:extLst>
              <a:ext uri="{FF2B5EF4-FFF2-40B4-BE49-F238E27FC236}">
                <a16:creationId xmlns:a16="http://schemas.microsoft.com/office/drawing/2014/main" id="{476224B0-FEAA-2822-5CC6-B8741C4C4322}"/>
              </a:ext>
            </a:extLst>
          </p:cNvPr>
          <p:cNvSpPr txBox="1"/>
          <p:nvPr/>
        </p:nvSpPr>
        <p:spPr>
          <a:xfrm>
            <a:off x="2247343" y="3727635"/>
            <a:ext cx="1218025" cy="369332"/>
          </a:xfrm>
          <a:prstGeom prst="rect">
            <a:avLst/>
          </a:prstGeom>
          <a:noFill/>
        </p:spPr>
        <p:txBody>
          <a:bodyPr wrap="square" rtlCol="0">
            <a:spAutoFit/>
          </a:bodyPr>
          <a:lstStyle/>
          <a:p>
            <a:pPr algn="ctr"/>
            <a:r>
              <a:rPr lang="de-DE"/>
              <a:t>„Banane“</a:t>
            </a:r>
          </a:p>
        </p:txBody>
      </p:sp>
      <p:sp>
        <p:nvSpPr>
          <p:cNvPr id="24" name="Textfeld 23">
            <a:extLst>
              <a:ext uri="{FF2B5EF4-FFF2-40B4-BE49-F238E27FC236}">
                <a16:creationId xmlns:a16="http://schemas.microsoft.com/office/drawing/2014/main" id="{F883E18A-DC4D-7D61-6EBF-F3E960986BB9}"/>
              </a:ext>
            </a:extLst>
          </p:cNvPr>
          <p:cNvSpPr txBox="1"/>
          <p:nvPr/>
        </p:nvSpPr>
        <p:spPr>
          <a:xfrm>
            <a:off x="3854412" y="3715608"/>
            <a:ext cx="1218025" cy="369332"/>
          </a:xfrm>
          <a:prstGeom prst="rect">
            <a:avLst/>
          </a:prstGeom>
          <a:noFill/>
        </p:spPr>
        <p:txBody>
          <a:bodyPr wrap="square" rtlCol="0">
            <a:spAutoFit/>
          </a:bodyPr>
          <a:lstStyle/>
          <a:p>
            <a:pPr algn="ctr"/>
            <a:r>
              <a:rPr lang="de-DE"/>
              <a:t>„Apfel“</a:t>
            </a:r>
          </a:p>
        </p:txBody>
      </p:sp>
      <p:pic>
        <p:nvPicPr>
          <p:cNvPr id="25" name="Grafik 24" descr="Kopf mit Zahnrädern mit einfarbiger Füllung">
            <a:extLst>
              <a:ext uri="{FF2B5EF4-FFF2-40B4-BE49-F238E27FC236}">
                <a16:creationId xmlns:a16="http://schemas.microsoft.com/office/drawing/2014/main" id="{EBA048CE-0253-59D0-CE36-2C8483EE7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6147" y="3898649"/>
            <a:ext cx="914400" cy="914400"/>
          </a:xfrm>
          <a:prstGeom prst="rect">
            <a:avLst/>
          </a:prstGeom>
        </p:spPr>
      </p:pic>
      <p:pic>
        <p:nvPicPr>
          <p:cNvPr id="26" name="Grafik 25" descr="Apfel Silhouette">
            <a:extLst>
              <a:ext uri="{FF2B5EF4-FFF2-40B4-BE49-F238E27FC236}">
                <a16:creationId xmlns:a16="http://schemas.microsoft.com/office/drawing/2014/main" id="{F4624920-7790-BE56-073A-ABFEBF869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16147" y="1992868"/>
            <a:ext cx="914400" cy="914400"/>
          </a:xfrm>
          <a:prstGeom prst="rect">
            <a:avLst/>
          </a:prstGeom>
        </p:spPr>
      </p:pic>
      <p:sp>
        <p:nvSpPr>
          <p:cNvPr id="27" name="Pfeil: nach rechts 26">
            <a:extLst>
              <a:ext uri="{FF2B5EF4-FFF2-40B4-BE49-F238E27FC236}">
                <a16:creationId xmlns:a16="http://schemas.microsoft.com/office/drawing/2014/main" id="{6198B37D-D4CE-A321-8576-A2EFCB958A3E}"/>
              </a:ext>
            </a:extLst>
          </p:cNvPr>
          <p:cNvSpPr/>
          <p:nvPr/>
        </p:nvSpPr>
        <p:spPr>
          <a:xfrm rot="5400000">
            <a:off x="9609335" y="3207845"/>
            <a:ext cx="712173" cy="32741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C641D51C-3C4E-62BB-B394-C584587D6505}"/>
              </a:ext>
            </a:extLst>
          </p:cNvPr>
          <p:cNvSpPr txBox="1"/>
          <p:nvPr/>
        </p:nvSpPr>
        <p:spPr>
          <a:xfrm>
            <a:off x="9356408" y="5900270"/>
            <a:ext cx="1218025" cy="369332"/>
          </a:xfrm>
          <a:prstGeom prst="rect">
            <a:avLst/>
          </a:prstGeom>
          <a:noFill/>
        </p:spPr>
        <p:txBody>
          <a:bodyPr wrap="square" rtlCol="0">
            <a:spAutoFit/>
          </a:bodyPr>
          <a:lstStyle/>
          <a:p>
            <a:pPr algn="ctr"/>
            <a:r>
              <a:rPr lang="de-DE"/>
              <a:t>„Apfel“</a:t>
            </a:r>
          </a:p>
        </p:txBody>
      </p:sp>
      <p:sp>
        <p:nvSpPr>
          <p:cNvPr id="29" name="Pfeil: nach rechts 28">
            <a:extLst>
              <a:ext uri="{FF2B5EF4-FFF2-40B4-BE49-F238E27FC236}">
                <a16:creationId xmlns:a16="http://schemas.microsoft.com/office/drawing/2014/main" id="{823F4E19-C3B4-1072-CF8B-49ECEB597390}"/>
              </a:ext>
            </a:extLst>
          </p:cNvPr>
          <p:cNvSpPr/>
          <p:nvPr/>
        </p:nvSpPr>
        <p:spPr>
          <a:xfrm rot="5400000">
            <a:off x="9590008" y="5119020"/>
            <a:ext cx="717235" cy="31156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9" name="Pfeil: gebogen 8">
            <a:extLst>
              <a:ext uri="{FF2B5EF4-FFF2-40B4-BE49-F238E27FC236}">
                <a16:creationId xmlns:a16="http://schemas.microsoft.com/office/drawing/2014/main" id="{42A86253-3231-68D1-EDC8-2577830E42D1}"/>
              </a:ext>
            </a:extLst>
          </p:cNvPr>
          <p:cNvSpPr/>
          <p:nvPr/>
        </p:nvSpPr>
        <p:spPr>
          <a:xfrm rot="16200000">
            <a:off x="2006895" y="5269299"/>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Textfeld 9">
            <a:extLst>
              <a:ext uri="{FF2B5EF4-FFF2-40B4-BE49-F238E27FC236}">
                <a16:creationId xmlns:a16="http://schemas.microsoft.com/office/drawing/2014/main" id="{3BF135E6-26AC-AFEC-345F-33FB9472FF9C}"/>
              </a:ext>
            </a:extLst>
          </p:cNvPr>
          <p:cNvSpPr txBox="1"/>
          <p:nvPr/>
        </p:nvSpPr>
        <p:spPr>
          <a:xfrm>
            <a:off x="722686" y="5715604"/>
            <a:ext cx="1053199" cy="369332"/>
          </a:xfrm>
          <a:prstGeom prst="rect">
            <a:avLst/>
          </a:prstGeom>
          <a:noFill/>
        </p:spPr>
        <p:txBody>
          <a:bodyPr wrap="square" rtlCol="0">
            <a:spAutoFit/>
          </a:bodyPr>
          <a:lstStyle/>
          <a:p>
            <a:r>
              <a:rPr lang="de-DE"/>
              <a:t>Lernen</a:t>
            </a:r>
          </a:p>
        </p:txBody>
      </p:sp>
    </p:spTree>
    <p:extLst>
      <p:ext uri="{BB962C8B-B14F-4D97-AF65-F5344CB8AC3E}">
        <p14:creationId xmlns:p14="http://schemas.microsoft.com/office/powerpoint/2010/main" val="3390717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47</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a:t>Überwachtes Lernen</a:t>
            </a:r>
            <a:br>
              <a:rPr lang="de-DE"/>
            </a:br>
            <a:r>
              <a:rPr lang="de-DE"/>
              <a:t>TODO </a:t>
            </a:r>
            <a:r>
              <a:rPr lang="de-DE" err="1"/>
              <a:t>vll</a:t>
            </a:r>
            <a:r>
              <a:rPr lang="de-DE"/>
              <a:t> nebeneinander</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2362" y="2707334"/>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406401" y="4685199"/>
            <a:ext cx="2214488" cy="461665"/>
          </a:xfrm>
          <a:prstGeom prst="rect">
            <a:avLst/>
          </a:prstGeom>
          <a:noFill/>
        </p:spPr>
        <p:txBody>
          <a:bodyPr wrap="square" rtlCol="0">
            <a:spAutoFit/>
          </a:bodyPr>
          <a:lstStyle/>
          <a:p>
            <a:r>
              <a:rPr lang="de-DE" sz="2400" u="sng"/>
              <a:t>Anwendung</a:t>
            </a:r>
          </a:p>
        </p:txBody>
      </p:sp>
      <p:pic>
        <p:nvPicPr>
          <p:cNvPr id="16" name="Grafik 15" descr="Banane Silhouette">
            <a:extLst>
              <a:ext uri="{FF2B5EF4-FFF2-40B4-BE49-F238E27FC236}">
                <a16:creationId xmlns:a16="http://schemas.microsoft.com/office/drawing/2014/main" id="{D2554147-0893-21A1-25CC-3579B39E8E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99156" y="2685276"/>
            <a:ext cx="914400" cy="914400"/>
          </a:xfrm>
          <a:prstGeom prst="rect">
            <a:avLst/>
          </a:prstGeom>
        </p:spPr>
      </p:pic>
      <p:pic>
        <p:nvPicPr>
          <p:cNvPr id="18" name="Grafik 17" descr="Apfel Silhouette">
            <a:extLst>
              <a:ext uri="{FF2B5EF4-FFF2-40B4-BE49-F238E27FC236}">
                <a16:creationId xmlns:a16="http://schemas.microsoft.com/office/drawing/2014/main" id="{578D4D9E-1E53-8E2B-2E84-C1E9E3D42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06225" y="2707334"/>
            <a:ext cx="914400" cy="914400"/>
          </a:xfrm>
          <a:prstGeom prst="rect">
            <a:avLst/>
          </a:prstGeom>
        </p:spPr>
      </p:pic>
      <p:pic>
        <p:nvPicPr>
          <p:cNvPr id="20" name="Grafik 19" descr="Erdbeere Silhouette">
            <a:extLst>
              <a:ext uri="{FF2B5EF4-FFF2-40B4-BE49-F238E27FC236}">
                <a16:creationId xmlns:a16="http://schemas.microsoft.com/office/drawing/2014/main" id="{E192B57B-4C9F-580C-F030-2D3C2D59D9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2087" y="2684881"/>
            <a:ext cx="914400" cy="914400"/>
          </a:xfrm>
          <a:prstGeom prst="rect">
            <a:avLst/>
          </a:prstGeom>
        </p:spPr>
      </p:pic>
      <p:sp>
        <p:nvSpPr>
          <p:cNvPr id="21" name="Pfeil: nach rechts 20">
            <a:extLst>
              <a:ext uri="{FF2B5EF4-FFF2-40B4-BE49-F238E27FC236}">
                <a16:creationId xmlns:a16="http://schemas.microsoft.com/office/drawing/2014/main" id="{DEE7FE5F-17DC-9C39-6199-F98DCC38B80E}"/>
              </a:ext>
            </a:extLst>
          </p:cNvPr>
          <p:cNvSpPr/>
          <p:nvPr/>
        </p:nvSpPr>
        <p:spPr>
          <a:xfrm>
            <a:off x="5853616" y="3117437"/>
            <a:ext cx="1043354" cy="31156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D1BD6737-82F1-5BD4-0CA5-B24682D89AE5}"/>
              </a:ext>
            </a:extLst>
          </p:cNvPr>
          <p:cNvSpPr txBox="1"/>
          <p:nvPr/>
        </p:nvSpPr>
        <p:spPr>
          <a:xfrm>
            <a:off x="564368" y="3715608"/>
            <a:ext cx="1369837" cy="369332"/>
          </a:xfrm>
          <a:prstGeom prst="rect">
            <a:avLst/>
          </a:prstGeom>
          <a:noFill/>
        </p:spPr>
        <p:txBody>
          <a:bodyPr wrap="square" rtlCol="0">
            <a:spAutoFit/>
          </a:bodyPr>
          <a:lstStyle/>
          <a:p>
            <a:pPr algn="ctr"/>
            <a:r>
              <a:rPr lang="de-DE"/>
              <a:t>„Erdbeere“</a:t>
            </a:r>
          </a:p>
        </p:txBody>
      </p:sp>
      <p:sp>
        <p:nvSpPr>
          <p:cNvPr id="23" name="Textfeld 22">
            <a:extLst>
              <a:ext uri="{FF2B5EF4-FFF2-40B4-BE49-F238E27FC236}">
                <a16:creationId xmlns:a16="http://schemas.microsoft.com/office/drawing/2014/main" id="{476224B0-FEAA-2822-5CC6-B8741C4C4322}"/>
              </a:ext>
            </a:extLst>
          </p:cNvPr>
          <p:cNvSpPr txBox="1"/>
          <p:nvPr/>
        </p:nvSpPr>
        <p:spPr>
          <a:xfrm>
            <a:off x="2247343" y="3727635"/>
            <a:ext cx="1218025" cy="369332"/>
          </a:xfrm>
          <a:prstGeom prst="rect">
            <a:avLst/>
          </a:prstGeom>
          <a:noFill/>
        </p:spPr>
        <p:txBody>
          <a:bodyPr wrap="square" rtlCol="0">
            <a:spAutoFit/>
          </a:bodyPr>
          <a:lstStyle/>
          <a:p>
            <a:pPr algn="ctr"/>
            <a:r>
              <a:rPr lang="de-DE"/>
              <a:t>„Banane“</a:t>
            </a:r>
          </a:p>
        </p:txBody>
      </p:sp>
      <p:sp>
        <p:nvSpPr>
          <p:cNvPr id="24" name="Textfeld 23">
            <a:extLst>
              <a:ext uri="{FF2B5EF4-FFF2-40B4-BE49-F238E27FC236}">
                <a16:creationId xmlns:a16="http://schemas.microsoft.com/office/drawing/2014/main" id="{F883E18A-DC4D-7D61-6EBF-F3E960986BB9}"/>
              </a:ext>
            </a:extLst>
          </p:cNvPr>
          <p:cNvSpPr txBox="1"/>
          <p:nvPr/>
        </p:nvSpPr>
        <p:spPr>
          <a:xfrm>
            <a:off x="3854412" y="3715608"/>
            <a:ext cx="1218025" cy="369332"/>
          </a:xfrm>
          <a:prstGeom prst="rect">
            <a:avLst/>
          </a:prstGeom>
          <a:noFill/>
        </p:spPr>
        <p:txBody>
          <a:bodyPr wrap="square" rtlCol="0">
            <a:spAutoFit/>
          </a:bodyPr>
          <a:lstStyle/>
          <a:p>
            <a:pPr algn="ctr"/>
            <a:r>
              <a:rPr lang="de-DE"/>
              <a:t>„Apfel“</a:t>
            </a:r>
          </a:p>
        </p:txBody>
      </p:sp>
      <p:pic>
        <p:nvPicPr>
          <p:cNvPr id="25" name="Grafik 24" descr="Kopf mit Zahnrädern mit einfarbiger Füllung">
            <a:extLst>
              <a:ext uri="{FF2B5EF4-FFF2-40B4-BE49-F238E27FC236}">
                <a16:creationId xmlns:a16="http://schemas.microsoft.com/office/drawing/2014/main" id="{EBA048CE-0253-59D0-CE36-2C8483EE7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45044" y="5223316"/>
            <a:ext cx="914400" cy="914400"/>
          </a:xfrm>
          <a:prstGeom prst="rect">
            <a:avLst/>
          </a:prstGeom>
        </p:spPr>
      </p:pic>
      <p:pic>
        <p:nvPicPr>
          <p:cNvPr id="26" name="Grafik 25" descr="Apfel Silhouette">
            <a:extLst>
              <a:ext uri="{FF2B5EF4-FFF2-40B4-BE49-F238E27FC236}">
                <a16:creationId xmlns:a16="http://schemas.microsoft.com/office/drawing/2014/main" id="{F4624920-7790-BE56-073A-ABFEBF869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8907" y="5223316"/>
            <a:ext cx="914400" cy="914400"/>
          </a:xfrm>
          <a:prstGeom prst="rect">
            <a:avLst/>
          </a:prstGeom>
        </p:spPr>
      </p:pic>
      <p:sp>
        <p:nvSpPr>
          <p:cNvPr id="27" name="Pfeil: nach rechts 26">
            <a:extLst>
              <a:ext uri="{FF2B5EF4-FFF2-40B4-BE49-F238E27FC236}">
                <a16:creationId xmlns:a16="http://schemas.microsoft.com/office/drawing/2014/main" id="{6198B37D-D4CE-A321-8576-A2EFCB958A3E}"/>
              </a:ext>
            </a:extLst>
          </p:cNvPr>
          <p:cNvSpPr/>
          <p:nvPr/>
        </p:nvSpPr>
        <p:spPr>
          <a:xfrm>
            <a:off x="4316298" y="5633419"/>
            <a:ext cx="1043354" cy="31156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C641D51C-3C4E-62BB-B394-C584587D6505}"/>
              </a:ext>
            </a:extLst>
          </p:cNvPr>
          <p:cNvSpPr txBox="1"/>
          <p:nvPr/>
        </p:nvSpPr>
        <p:spPr>
          <a:xfrm>
            <a:off x="9801716" y="5633419"/>
            <a:ext cx="1218025" cy="369332"/>
          </a:xfrm>
          <a:prstGeom prst="rect">
            <a:avLst/>
          </a:prstGeom>
          <a:noFill/>
        </p:spPr>
        <p:txBody>
          <a:bodyPr wrap="square" rtlCol="0">
            <a:spAutoFit/>
          </a:bodyPr>
          <a:lstStyle/>
          <a:p>
            <a:pPr algn="ctr"/>
            <a:r>
              <a:rPr lang="de-DE"/>
              <a:t>„Apfel“</a:t>
            </a:r>
          </a:p>
        </p:txBody>
      </p:sp>
      <p:sp>
        <p:nvSpPr>
          <p:cNvPr id="29" name="Pfeil: nach rechts 28">
            <a:extLst>
              <a:ext uri="{FF2B5EF4-FFF2-40B4-BE49-F238E27FC236}">
                <a16:creationId xmlns:a16="http://schemas.microsoft.com/office/drawing/2014/main" id="{823F4E19-C3B4-1072-CF8B-49ECEB597390}"/>
              </a:ext>
            </a:extLst>
          </p:cNvPr>
          <p:cNvSpPr/>
          <p:nvPr/>
        </p:nvSpPr>
        <p:spPr>
          <a:xfrm>
            <a:off x="8058903" y="5633419"/>
            <a:ext cx="1043354" cy="31156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8757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48</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err="1"/>
              <a:t>Unsupervised</a:t>
            </a:r>
            <a:r>
              <a:rPr lang="de-DE"/>
              <a:t> Learning</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9378" y="3724276"/>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21" name="Pfeil: nach rechts 20">
            <a:extLst>
              <a:ext uri="{FF2B5EF4-FFF2-40B4-BE49-F238E27FC236}">
                <a16:creationId xmlns:a16="http://schemas.microsoft.com/office/drawing/2014/main" id="{DEE7FE5F-17DC-9C39-6199-F98DCC38B80E}"/>
              </a:ext>
            </a:extLst>
          </p:cNvPr>
          <p:cNvSpPr/>
          <p:nvPr/>
        </p:nvSpPr>
        <p:spPr>
          <a:xfrm>
            <a:off x="6183025" y="4100251"/>
            <a:ext cx="914401" cy="31156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9" name="Grafik 8" descr="Heuschrecke Silhouette">
            <a:extLst>
              <a:ext uri="{FF2B5EF4-FFF2-40B4-BE49-F238E27FC236}">
                <a16:creationId xmlns:a16="http://schemas.microsoft.com/office/drawing/2014/main" id="{758AE95F-A5D2-BC32-F1EC-C5B70A1A53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01804" y="3404727"/>
            <a:ext cx="914400" cy="914400"/>
          </a:xfrm>
          <a:prstGeom prst="rect">
            <a:avLst/>
          </a:prstGeom>
        </p:spPr>
      </p:pic>
      <p:pic>
        <p:nvPicPr>
          <p:cNvPr id="13" name="Grafik 12" descr="Maikäfer Silhouette">
            <a:extLst>
              <a:ext uri="{FF2B5EF4-FFF2-40B4-BE49-F238E27FC236}">
                <a16:creationId xmlns:a16="http://schemas.microsoft.com/office/drawing/2014/main" id="{53FA998B-AC66-8E86-4471-E1BB9DF0AA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1993" y="4181476"/>
            <a:ext cx="914400" cy="914400"/>
          </a:xfrm>
          <a:prstGeom prst="rect">
            <a:avLst/>
          </a:prstGeom>
        </p:spPr>
      </p:pic>
      <p:pic>
        <p:nvPicPr>
          <p:cNvPr id="31" name="Grafik 30" descr="Fuchs Silhouette">
            <a:extLst>
              <a:ext uri="{FF2B5EF4-FFF2-40B4-BE49-F238E27FC236}">
                <a16:creationId xmlns:a16="http://schemas.microsoft.com/office/drawing/2014/main" id="{02E51A75-3FDD-D8EB-3BE4-87E35AD10E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88706" y="3403850"/>
            <a:ext cx="914400" cy="914400"/>
          </a:xfrm>
          <a:prstGeom prst="rect">
            <a:avLst/>
          </a:prstGeom>
        </p:spPr>
      </p:pic>
      <p:pic>
        <p:nvPicPr>
          <p:cNvPr id="33" name="Grafik 32" descr="Pferd Silhouette">
            <a:extLst>
              <a:ext uri="{FF2B5EF4-FFF2-40B4-BE49-F238E27FC236}">
                <a16:creationId xmlns:a16="http://schemas.microsoft.com/office/drawing/2014/main" id="{0A9DCBA5-F759-38AF-AE6C-045B9E7374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19618" y="4181476"/>
            <a:ext cx="914400" cy="914400"/>
          </a:xfrm>
          <a:prstGeom prst="rect">
            <a:avLst/>
          </a:prstGeom>
        </p:spPr>
      </p:pic>
      <p:pic>
        <p:nvPicPr>
          <p:cNvPr id="37" name="Grafik 36" descr="Fisch Silhouette">
            <a:extLst>
              <a:ext uri="{FF2B5EF4-FFF2-40B4-BE49-F238E27FC236}">
                <a16:creationId xmlns:a16="http://schemas.microsoft.com/office/drawing/2014/main" id="{F6EBAA91-DAE5-1665-E245-9695D2AB4B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80722" y="3509137"/>
            <a:ext cx="914400" cy="914400"/>
          </a:xfrm>
          <a:prstGeom prst="rect">
            <a:avLst/>
          </a:prstGeom>
        </p:spPr>
      </p:pic>
      <p:pic>
        <p:nvPicPr>
          <p:cNvPr id="39" name="Grafik 38" descr="Clownfisch Silhouette">
            <a:extLst>
              <a:ext uri="{FF2B5EF4-FFF2-40B4-BE49-F238E27FC236}">
                <a16:creationId xmlns:a16="http://schemas.microsoft.com/office/drawing/2014/main" id="{010AB951-276F-915E-6B6B-B4B3A820813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12167" y="4256032"/>
            <a:ext cx="914400" cy="914400"/>
          </a:xfrm>
          <a:prstGeom prst="rect">
            <a:avLst/>
          </a:prstGeom>
        </p:spPr>
      </p:pic>
      <p:sp>
        <p:nvSpPr>
          <p:cNvPr id="40" name="Pfeil: gebogen 39">
            <a:extLst>
              <a:ext uri="{FF2B5EF4-FFF2-40B4-BE49-F238E27FC236}">
                <a16:creationId xmlns:a16="http://schemas.microsoft.com/office/drawing/2014/main" id="{789D1E93-33DB-2E69-D80F-0C350AE64123}"/>
              </a:ext>
            </a:extLst>
          </p:cNvPr>
          <p:cNvSpPr/>
          <p:nvPr/>
        </p:nvSpPr>
        <p:spPr>
          <a:xfrm>
            <a:off x="9096015" y="2859441"/>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1" name="Textfeld 40">
            <a:extLst>
              <a:ext uri="{FF2B5EF4-FFF2-40B4-BE49-F238E27FC236}">
                <a16:creationId xmlns:a16="http://schemas.microsoft.com/office/drawing/2014/main" id="{3CEBD3E3-33DD-D901-C513-1D09BACC0735}"/>
              </a:ext>
            </a:extLst>
          </p:cNvPr>
          <p:cNvSpPr txBox="1"/>
          <p:nvPr/>
        </p:nvSpPr>
        <p:spPr>
          <a:xfrm>
            <a:off x="8969378" y="2454099"/>
            <a:ext cx="1053199" cy="369332"/>
          </a:xfrm>
          <a:prstGeom prst="rect">
            <a:avLst/>
          </a:prstGeom>
          <a:noFill/>
        </p:spPr>
        <p:txBody>
          <a:bodyPr wrap="square" rtlCol="0">
            <a:spAutoFit/>
          </a:bodyPr>
          <a:lstStyle/>
          <a:p>
            <a:r>
              <a:rPr lang="de-DE"/>
              <a:t>Lernen</a:t>
            </a:r>
          </a:p>
        </p:txBody>
      </p:sp>
      <p:sp>
        <p:nvSpPr>
          <p:cNvPr id="57" name="Textfeld 56">
            <a:extLst>
              <a:ext uri="{FF2B5EF4-FFF2-40B4-BE49-F238E27FC236}">
                <a16:creationId xmlns:a16="http://schemas.microsoft.com/office/drawing/2014/main" id="{2AA7AC53-B5BE-23B6-175C-986D82F108F1}"/>
              </a:ext>
            </a:extLst>
          </p:cNvPr>
          <p:cNvSpPr txBox="1"/>
          <p:nvPr/>
        </p:nvSpPr>
        <p:spPr>
          <a:xfrm>
            <a:off x="8817565" y="4726544"/>
            <a:ext cx="1218025" cy="369332"/>
          </a:xfrm>
          <a:prstGeom prst="rect">
            <a:avLst/>
          </a:prstGeom>
          <a:noFill/>
        </p:spPr>
        <p:txBody>
          <a:bodyPr wrap="square" rtlCol="0">
            <a:spAutoFit/>
          </a:bodyPr>
          <a:lstStyle/>
          <a:p>
            <a:pPr algn="ctr"/>
            <a:r>
              <a:rPr lang="de-DE"/>
              <a:t>KI Modell</a:t>
            </a:r>
          </a:p>
        </p:txBody>
      </p:sp>
    </p:spTree>
    <p:extLst>
      <p:ext uri="{BB962C8B-B14F-4D97-AF65-F5344CB8AC3E}">
        <p14:creationId xmlns:p14="http://schemas.microsoft.com/office/powerpoint/2010/main" val="1160953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49</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a:t>Unüberwachtes Lernen</a:t>
            </a:r>
            <a:br>
              <a:rPr lang="de-DE"/>
            </a:br>
            <a:r>
              <a:rPr lang="de-DE"/>
              <a:t>TODO</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9156" y="5469271"/>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6674456" y="1988403"/>
            <a:ext cx="2214488" cy="461665"/>
          </a:xfrm>
          <a:prstGeom prst="rect">
            <a:avLst/>
          </a:prstGeom>
          <a:noFill/>
        </p:spPr>
        <p:txBody>
          <a:bodyPr wrap="square" rtlCol="0">
            <a:spAutoFit/>
          </a:bodyPr>
          <a:lstStyle/>
          <a:p>
            <a:r>
              <a:rPr lang="de-DE" sz="2400" u="sng"/>
              <a:t>Anwendung</a:t>
            </a:r>
          </a:p>
        </p:txBody>
      </p:sp>
      <p:sp>
        <p:nvSpPr>
          <p:cNvPr id="21" name="Pfeil: nach rechts 20">
            <a:extLst>
              <a:ext uri="{FF2B5EF4-FFF2-40B4-BE49-F238E27FC236}">
                <a16:creationId xmlns:a16="http://schemas.microsoft.com/office/drawing/2014/main" id="{DEE7FE5F-17DC-9C39-6199-F98DCC38B80E}"/>
              </a:ext>
            </a:extLst>
          </p:cNvPr>
          <p:cNvSpPr/>
          <p:nvPr/>
        </p:nvSpPr>
        <p:spPr>
          <a:xfrm rot="5400000">
            <a:off x="2399153" y="4614307"/>
            <a:ext cx="914401" cy="31156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25" name="Grafik 24" descr="Kopf mit Zahnrädern mit einfarbiger Füllung">
            <a:extLst>
              <a:ext uri="{FF2B5EF4-FFF2-40B4-BE49-F238E27FC236}">
                <a16:creationId xmlns:a16="http://schemas.microsoft.com/office/drawing/2014/main" id="{EBA048CE-0253-59D0-CE36-2C8483EE7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3347" y="4351376"/>
            <a:ext cx="914400" cy="914400"/>
          </a:xfrm>
          <a:prstGeom prst="rect">
            <a:avLst/>
          </a:prstGeom>
        </p:spPr>
      </p:pic>
      <p:sp>
        <p:nvSpPr>
          <p:cNvPr id="27" name="Pfeil: nach rechts 26">
            <a:extLst>
              <a:ext uri="{FF2B5EF4-FFF2-40B4-BE49-F238E27FC236}">
                <a16:creationId xmlns:a16="http://schemas.microsoft.com/office/drawing/2014/main" id="{6198B37D-D4CE-A321-8576-A2EFCB958A3E}"/>
              </a:ext>
            </a:extLst>
          </p:cNvPr>
          <p:cNvSpPr/>
          <p:nvPr/>
        </p:nvSpPr>
        <p:spPr>
          <a:xfrm rot="5400000">
            <a:off x="10039111" y="3700224"/>
            <a:ext cx="712173" cy="32741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6" name="Grafik 5" descr="Raupe Silhouette">
            <a:extLst>
              <a:ext uri="{FF2B5EF4-FFF2-40B4-BE49-F238E27FC236}">
                <a16:creationId xmlns:a16="http://schemas.microsoft.com/office/drawing/2014/main" id="{7D61FBB9-A1CB-F3E8-C4CA-9E65C78994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4281" y="4811918"/>
            <a:ext cx="914400" cy="914400"/>
          </a:xfrm>
          <a:prstGeom prst="rect">
            <a:avLst/>
          </a:prstGeom>
        </p:spPr>
      </p:pic>
      <p:pic>
        <p:nvPicPr>
          <p:cNvPr id="9" name="Grafik 8" descr="Heuschrecke Silhouette">
            <a:extLst>
              <a:ext uri="{FF2B5EF4-FFF2-40B4-BE49-F238E27FC236}">
                <a16:creationId xmlns:a16="http://schemas.microsoft.com/office/drawing/2014/main" id="{758AE95F-A5D2-BC32-F1EC-C5B70A1A53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3158" y="2450945"/>
            <a:ext cx="914400" cy="914400"/>
          </a:xfrm>
          <a:prstGeom prst="rect">
            <a:avLst/>
          </a:prstGeom>
        </p:spPr>
      </p:pic>
      <p:pic>
        <p:nvPicPr>
          <p:cNvPr id="13" name="Grafik 12" descr="Maikäfer Silhouette">
            <a:extLst>
              <a:ext uri="{FF2B5EF4-FFF2-40B4-BE49-F238E27FC236}">
                <a16:creationId xmlns:a16="http://schemas.microsoft.com/office/drawing/2014/main" id="{53FA998B-AC66-8E86-4471-E1BB9DF0AA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03347" y="3227694"/>
            <a:ext cx="914400" cy="914400"/>
          </a:xfrm>
          <a:prstGeom prst="rect">
            <a:avLst/>
          </a:prstGeom>
        </p:spPr>
      </p:pic>
      <p:pic>
        <p:nvPicPr>
          <p:cNvPr id="15" name="Grafik 14" descr="Schmetterling Silhouette">
            <a:extLst>
              <a:ext uri="{FF2B5EF4-FFF2-40B4-BE49-F238E27FC236}">
                <a16:creationId xmlns:a16="http://schemas.microsoft.com/office/drawing/2014/main" id="{2652EC44-6738-C58D-632B-FC8412DEE2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53952" y="4770181"/>
            <a:ext cx="914400" cy="914400"/>
          </a:xfrm>
          <a:prstGeom prst="rect">
            <a:avLst/>
          </a:prstGeom>
        </p:spPr>
      </p:pic>
      <p:pic>
        <p:nvPicPr>
          <p:cNvPr id="31" name="Grafik 30" descr="Fuchs Silhouette">
            <a:extLst>
              <a:ext uri="{FF2B5EF4-FFF2-40B4-BE49-F238E27FC236}">
                <a16:creationId xmlns:a16="http://schemas.microsoft.com/office/drawing/2014/main" id="{02E51A75-3FDD-D8EB-3BE4-87E35AD10E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70060" y="2450068"/>
            <a:ext cx="914400" cy="914400"/>
          </a:xfrm>
          <a:prstGeom prst="rect">
            <a:avLst/>
          </a:prstGeom>
        </p:spPr>
      </p:pic>
      <p:pic>
        <p:nvPicPr>
          <p:cNvPr id="33" name="Grafik 32" descr="Pferd Silhouette">
            <a:extLst>
              <a:ext uri="{FF2B5EF4-FFF2-40B4-BE49-F238E27FC236}">
                <a16:creationId xmlns:a16="http://schemas.microsoft.com/office/drawing/2014/main" id="{0A9DCBA5-F759-38AF-AE6C-045B9E73744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00972" y="3227694"/>
            <a:ext cx="914400" cy="914400"/>
          </a:xfrm>
          <a:prstGeom prst="rect">
            <a:avLst/>
          </a:prstGeom>
        </p:spPr>
      </p:pic>
      <p:pic>
        <p:nvPicPr>
          <p:cNvPr id="35" name="Grafik 34" descr="Katze Silhouette">
            <a:extLst>
              <a:ext uri="{FF2B5EF4-FFF2-40B4-BE49-F238E27FC236}">
                <a16:creationId xmlns:a16="http://schemas.microsoft.com/office/drawing/2014/main" id="{B2432068-7464-0D0F-93B6-4EBA97C76C0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781141" y="3851860"/>
            <a:ext cx="914400" cy="914400"/>
          </a:xfrm>
          <a:prstGeom prst="rect">
            <a:avLst/>
          </a:prstGeom>
        </p:spPr>
      </p:pic>
      <p:pic>
        <p:nvPicPr>
          <p:cNvPr id="37" name="Grafik 36" descr="Fisch Silhouette">
            <a:extLst>
              <a:ext uri="{FF2B5EF4-FFF2-40B4-BE49-F238E27FC236}">
                <a16:creationId xmlns:a16="http://schemas.microsoft.com/office/drawing/2014/main" id="{F6EBAA91-DAE5-1665-E245-9695D2AB4B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62076" y="2555355"/>
            <a:ext cx="914400" cy="914400"/>
          </a:xfrm>
          <a:prstGeom prst="rect">
            <a:avLst/>
          </a:prstGeom>
        </p:spPr>
      </p:pic>
      <p:pic>
        <p:nvPicPr>
          <p:cNvPr id="39" name="Grafik 38" descr="Clownfisch Silhouette">
            <a:extLst>
              <a:ext uri="{FF2B5EF4-FFF2-40B4-BE49-F238E27FC236}">
                <a16:creationId xmlns:a16="http://schemas.microsoft.com/office/drawing/2014/main" id="{010AB951-276F-915E-6B6B-B4B3A820813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393521" y="3302250"/>
            <a:ext cx="914400" cy="914400"/>
          </a:xfrm>
          <a:prstGeom prst="rect">
            <a:avLst/>
          </a:prstGeom>
        </p:spPr>
      </p:pic>
      <p:sp>
        <p:nvSpPr>
          <p:cNvPr id="40" name="Pfeil: gebogen 39">
            <a:extLst>
              <a:ext uri="{FF2B5EF4-FFF2-40B4-BE49-F238E27FC236}">
                <a16:creationId xmlns:a16="http://schemas.microsoft.com/office/drawing/2014/main" id="{789D1E93-33DB-2E69-D80F-0C350AE64123}"/>
              </a:ext>
            </a:extLst>
          </p:cNvPr>
          <p:cNvSpPr/>
          <p:nvPr/>
        </p:nvSpPr>
        <p:spPr>
          <a:xfrm rot="16200000">
            <a:off x="2006895" y="5269299"/>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1" name="Textfeld 40">
            <a:extLst>
              <a:ext uri="{FF2B5EF4-FFF2-40B4-BE49-F238E27FC236}">
                <a16:creationId xmlns:a16="http://schemas.microsoft.com/office/drawing/2014/main" id="{3CEBD3E3-33DD-D901-C513-1D09BACC0735}"/>
              </a:ext>
            </a:extLst>
          </p:cNvPr>
          <p:cNvSpPr txBox="1"/>
          <p:nvPr/>
        </p:nvSpPr>
        <p:spPr>
          <a:xfrm>
            <a:off x="722686" y="5715604"/>
            <a:ext cx="1053199" cy="369332"/>
          </a:xfrm>
          <a:prstGeom prst="rect">
            <a:avLst/>
          </a:prstGeom>
          <a:noFill/>
        </p:spPr>
        <p:txBody>
          <a:bodyPr wrap="square" rtlCol="0">
            <a:spAutoFit/>
          </a:bodyPr>
          <a:lstStyle/>
          <a:p>
            <a:r>
              <a:rPr lang="de-DE"/>
              <a:t>Lernen</a:t>
            </a:r>
          </a:p>
        </p:txBody>
      </p:sp>
      <p:pic>
        <p:nvPicPr>
          <p:cNvPr id="42" name="Grafik 41" descr="Clownfisch Silhouette">
            <a:extLst>
              <a:ext uri="{FF2B5EF4-FFF2-40B4-BE49-F238E27FC236}">
                <a16:creationId xmlns:a16="http://schemas.microsoft.com/office/drawing/2014/main" id="{627EF72C-1725-0766-DA48-352E12DF00F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28128" y="5627039"/>
            <a:ext cx="914400" cy="914400"/>
          </a:xfrm>
          <a:prstGeom prst="rect">
            <a:avLst/>
          </a:prstGeom>
        </p:spPr>
      </p:pic>
      <p:pic>
        <p:nvPicPr>
          <p:cNvPr id="44" name="Grafik 43" descr="Hase Silhouette">
            <a:extLst>
              <a:ext uri="{FF2B5EF4-FFF2-40B4-BE49-F238E27FC236}">
                <a16:creationId xmlns:a16="http://schemas.microsoft.com/office/drawing/2014/main" id="{924AD806-6A6D-AE83-2CD3-4BE33BAB178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74456" y="3855688"/>
            <a:ext cx="914400" cy="914400"/>
          </a:xfrm>
          <a:prstGeom prst="rect">
            <a:avLst/>
          </a:prstGeom>
        </p:spPr>
      </p:pic>
      <p:sp>
        <p:nvSpPr>
          <p:cNvPr id="45" name="Rechteck 44">
            <a:extLst>
              <a:ext uri="{FF2B5EF4-FFF2-40B4-BE49-F238E27FC236}">
                <a16:creationId xmlns:a16="http://schemas.microsoft.com/office/drawing/2014/main" id="{82F3FB52-BC70-13EA-50C4-135CA79C3E77}"/>
              </a:ext>
            </a:extLst>
          </p:cNvPr>
          <p:cNvSpPr/>
          <p:nvPr/>
        </p:nvSpPr>
        <p:spPr>
          <a:xfrm>
            <a:off x="6512875" y="3899338"/>
            <a:ext cx="2536532" cy="24843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6" name="Grafik 45" descr="Raupe Silhouette">
            <a:extLst>
              <a:ext uri="{FF2B5EF4-FFF2-40B4-BE49-F238E27FC236}">
                <a16:creationId xmlns:a16="http://schemas.microsoft.com/office/drawing/2014/main" id="{E7282F25-332A-63F5-74BC-986038E93C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2205" y="1685150"/>
            <a:ext cx="914400" cy="914400"/>
          </a:xfrm>
          <a:prstGeom prst="rect">
            <a:avLst/>
          </a:prstGeom>
        </p:spPr>
      </p:pic>
      <p:pic>
        <p:nvPicPr>
          <p:cNvPr id="47" name="Grafik 46" descr="Schmetterling Silhouette">
            <a:extLst>
              <a:ext uri="{FF2B5EF4-FFF2-40B4-BE49-F238E27FC236}">
                <a16:creationId xmlns:a16="http://schemas.microsoft.com/office/drawing/2014/main" id="{4C377369-3564-08F3-8C10-2968BE66A3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07540" y="2456481"/>
            <a:ext cx="914400" cy="914400"/>
          </a:xfrm>
          <a:prstGeom prst="rect">
            <a:avLst/>
          </a:prstGeom>
        </p:spPr>
      </p:pic>
      <p:pic>
        <p:nvPicPr>
          <p:cNvPr id="48" name="Grafik 47" descr="Katze Silhouette">
            <a:extLst>
              <a:ext uri="{FF2B5EF4-FFF2-40B4-BE49-F238E27FC236}">
                <a16:creationId xmlns:a16="http://schemas.microsoft.com/office/drawing/2014/main" id="{41316E12-2974-8C49-107E-EE57176EAE0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897786" y="2455137"/>
            <a:ext cx="914400" cy="914400"/>
          </a:xfrm>
          <a:prstGeom prst="rect">
            <a:avLst/>
          </a:prstGeom>
        </p:spPr>
      </p:pic>
      <p:pic>
        <p:nvPicPr>
          <p:cNvPr id="49" name="Grafik 48" descr="Clownfisch Silhouette">
            <a:extLst>
              <a:ext uri="{FF2B5EF4-FFF2-40B4-BE49-F238E27FC236}">
                <a16:creationId xmlns:a16="http://schemas.microsoft.com/office/drawing/2014/main" id="{51D4200A-5BDF-D09B-8EEF-2912A3E64F6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883778" y="1700986"/>
            <a:ext cx="914400" cy="914400"/>
          </a:xfrm>
          <a:prstGeom prst="rect">
            <a:avLst/>
          </a:prstGeom>
        </p:spPr>
      </p:pic>
      <p:pic>
        <p:nvPicPr>
          <p:cNvPr id="50" name="Grafik 49" descr="Hase Silhouette">
            <a:extLst>
              <a:ext uri="{FF2B5EF4-FFF2-40B4-BE49-F238E27FC236}">
                <a16:creationId xmlns:a16="http://schemas.microsoft.com/office/drawing/2014/main" id="{02556EF6-AF86-FC5A-573A-4F5C94944AA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899359" y="2387850"/>
            <a:ext cx="914400" cy="914400"/>
          </a:xfrm>
          <a:prstGeom prst="rect">
            <a:avLst/>
          </a:prstGeom>
        </p:spPr>
      </p:pic>
      <p:cxnSp>
        <p:nvCxnSpPr>
          <p:cNvPr id="52" name="Gerader Verbinder 51">
            <a:extLst>
              <a:ext uri="{FF2B5EF4-FFF2-40B4-BE49-F238E27FC236}">
                <a16:creationId xmlns:a16="http://schemas.microsoft.com/office/drawing/2014/main" id="{656714CD-80AF-6A7B-B9FC-122E91B873C6}"/>
              </a:ext>
            </a:extLst>
          </p:cNvPr>
          <p:cNvCxnSpPr>
            <a:cxnSpLocks/>
          </p:cNvCxnSpPr>
          <p:nvPr/>
        </p:nvCxnSpPr>
        <p:spPr>
          <a:xfrm flipH="1" flipV="1">
            <a:off x="6516414" y="4792717"/>
            <a:ext cx="2532993" cy="1585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ED49F852-3D31-3D53-A6EF-FB461B9F51CA}"/>
              </a:ext>
            </a:extLst>
          </p:cNvPr>
          <p:cNvCxnSpPr>
            <a:cxnSpLocks/>
          </p:cNvCxnSpPr>
          <p:nvPr/>
        </p:nvCxnSpPr>
        <p:spPr>
          <a:xfrm flipH="1" flipV="1">
            <a:off x="6469169" y="5691341"/>
            <a:ext cx="2532993" cy="1585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Pfeil: nach oben gebogen 55">
            <a:extLst>
              <a:ext uri="{FF2B5EF4-FFF2-40B4-BE49-F238E27FC236}">
                <a16:creationId xmlns:a16="http://schemas.microsoft.com/office/drawing/2014/main" id="{C9642692-425B-22C0-9BF0-01983C7A5982}"/>
              </a:ext>
            </a:extLst>
          </p:cNvPr>
          <p:cNvSpPr/>
          <p:nvPr/>
        </p:nvSpPr>
        <p:spPr>
          <a:xfrm rot="16200000" flipH="1">
            <a:off x="9513466" y="5170845"/>
            <a:ext cx="807495" cy="1190701"/>
          </a:xfrm>
          <a:prstGeom prst="bentUpArrow">
            <a:avLst>
              <a:gd name="adj1" fmla="val 21095"/>
              <a:gd name="adj2" fmla="val 25000"/>
              <a:gd name="adj3" fmla="val 25000"/>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90971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A2D53DE-98E7-7363-39E2-1BB4D946863B}"/>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4613BE1C-9CC8-E9EF-9A72-086A7F1A02CB}"/>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5</a:t>
            </a:fld>
            <a:endParaRPr lang="de-DE"/>
          </a:p>
        </p:txBody>
      </p:sp>
      <p:sp>
        <p:nvSpPr>
          <p:cNvPr id="4" name="Titel 3">
            <a:extLst>
              <a:ext uri="{FF2B5EF4-FFF2-40B4-BE49-F238E27FC236}">
                <a16:creationId xmlns:a16="http://schemas.microsoft.com/office/drawing/2014/main" id="{C56A84B7-7311-6878-D448-E5B71B0A07B6}"/>
              </a:ext>
            </a:extLst>
          </p:cNvPr>
          <p:cNvSpPr>
            <a:spLocks noGrp="1"/>
          </p:cNvSpPr>
          <p:nvPr>
            <p:ph type="title"/>
          </p:nvPr>
        </p:nvSpPr>
        <p:spPr/>
        <p:txBody>
          <a:bodyPr anchor="t">
            <a:normAutofit/>
          </a:bodyPr>
          <a:lstStyle/>
          <a:p>
            <a:r>
              <a:rPr lang="de-DE"/>
              <a:t>Was ist Künstliche </a:t>
            </a:r>
            <a:r>
              <a:rPr lang="de-DE" err="1"/>
              <a:t>IntelligenZ</a:t>
            </a:r>
            <a:r>
              <a:rPr lang="de-DE"/>
              <a:t>?</a:t>
            </a:r>
          </a:p>
        </p:txBody>
      </p:sp>
      <p:graphicFrame>
        <p:nvGraphicFramePr>
          <p:cNvPr id="1035" name="Vertical Text Placeholder 4">
            <a:extLst>
              <a:ext uri="{FF2B5EF4-FFF2-40B4-BE49-F238E27FC236}">
                <a16:creationId xmlns:a16="http://schemas.microsoft.com/office/drawing/2014/main" id="{EA7DD395-BD6C-D2D5-D191-96577B4D747D}"/>
              </a:ext>
            </a:extLst>
          </p:cNvPr>
          <p:cNvGraphicFramePr/>
          <p:nvPr>
            <p:extLst>
              <p:ext uri="{D42A27DB-BD31-4B8C-83A1-F6EECF244321}">
                <p14:modId xmlns:p14="http://schemas.microsoft.com/office/powerpoint/2010/main" val="4030947861"/>
              </p:ext>
            </p:extLst>
          </p:nvPr>
        </p:nvGraphicFramePr>
        <p:xfrm>
          <a:off x="406405" y="2033591"/>
          <a:ext cx="11377084" cy="4210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9769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E43B0CA-A372-25A6-7075-92931026DA3E}"/>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C41355E0-0DFB-C41F-7B02-58D1205855CF}"/>
              </a:ext>
            </a:extLst>
          </p:cNvPr>
          <p:cNvSpPr>
            <a:spLocks noGrp="1"/>
          </p:cNvSpPr>
          <p:nvPr>
            <p:ph type="sldNum" sz="quarter" idx="12"/>
          </p:nvPr>
        </p:nvSpPr>
        <p:spPr/>
        <p:txBody>
          <a:bodyPr/>
          <a:lstStyle/>
          <a:p>
            <a:fld id="{38C8B667-3734-4FD9-9F7F-A4B0DFB430C1}" type="slidenum">
              <a:rPr lang="de-DE" smtClean="0"/>
              <a:t>6</a:t>
            </a:fld>
            <a:endParaRPr lang="de-DE"/>
          </a:p>
        </p:txBody>
      </p:sp>
      <p:sp>
        <p:nvSpPr>
          <p:cNvPr id="4" name="Titel 3">
            <a:extLst>
              <a:ext uri="{FF2B5EF4-FFF2-40B4-BE49-F238E27FC236}">
                <a16:creationId xmlns:a16="http://schemas.microsoft.com/office/drawing/2014/main" id="{6B2CF665-AF1C-77E3-EAD0-F4BA019A8BA8}"/>
              </a:ext>
            </a:extLst>
          </p:cNvPr>
          <p:cNvSpPr>
            <a:spLocks noGrp="1"/>
          </p:cNvSpPr>
          <p:nvPr>
            <p:ph type="title"/>
          </p:nvPr>
        </p:nvSpPr>
        <p:spPr/>
        <p:txBody>
          <a:bodyPr/>
          <a:lstStyle/>
          <a:p>
            <a:r>
              <a:rPr lang="de-DE"/>
              <a:t>Definition für diesen Kurs</a:t>
            </a:r>
          </a:p>
        </p:txBody>
      </p:sp>
      <p:sp>
        <p:nvSpPr>
          <p:cNvPr id="5" name="Inhaltsplatzhalter 4">
            <a:extLst>
              <a:ext uri="{FF2B5EF4-FFF2-40B4-BE49-F238E27FC236}">
                <a16:creationId xmlns:a16="http://schemas.microsoft.com/office/drawing/2014/main" id="{867ACC5D-5248-78A5-D32F-68D9A8EB59FE}"/>
              </a:ext>
            </a:extLst>
          </p:cNvPr>
          <p:cNvSpPr>
            <a:spLocks noGrp="1"/>
          </p:cNvSpPr>
          <p:nvPr>
            <p:ph idx="13"/>
          </p:nvPr>
        </p:nvSpPr>
        <p:spPr/>
        <p:txBody>
          <a:bodyPr/>
          <a:lstStyle/>
          <a:p>
            <a:r>
              <a:rPr lang="de-DE"/>
              <a:t>TODO</a:t>
            </a:r>
          </a:p>
        </p:txBody>
      </p:sp>
    </p:spTree>
    <p:extLst>
      <p:ext uri="{BB962C8B-B14F-4D97-AF65-F5344CB8AC3E}">
        <p14:creationId xmlns:p14="http://schemas.microsoft.com/office/powerpoint/2010/main" val="535043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3BF577E-02E0-3F36-7EFF-67F82686F7A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1D538F8-4B91-9FF2-C82D-3E7ABDC7C7D3}"/>
              </a:ext>
            </a:extLst>
          </p:cNvPr>
          <p:cNvSpPr>
            <a:spLocks noGrp="1"/>
          </p:cNvSpPr>
          <p:nvPr>
            <p:ph type="sldNum" sz="quarter" idx="12"/>
          </p:nvPr>
        </p:nvSpPr>
        <p:spPr/>
        <p:txBody>
          <a:bodyPr/>
          <a:lstStyle/>
          <a:p>
            <a:fld id="{38C8B667-3734-4FD9-9F7F-A4B0DFB430C1}" type="slidenum">
              <a:rPr lang="de-DE" smtClean="0"/>
              <a:t>7</a:t>
            </a:fld>
            <a:endParaRPr lang="de-DE"/>
          </a:p>
        </p:txBody>
      </p:sp>
      <p:sp>
        <p:nvSpPr>
          <p:cNvPr id="4" name="Titel 3">
            <a:extLst>
              <a:ext uri="{FF2B5EF4-FFF2-40B4-BE49-F238E27FC236}">
                <a16:creationId xmlns:a16="http://schemas.microsoft.com/office/drawing/2014/main" id="{7A7702B3-8A90-AF07-7D21-A4CA6804DC08}"/>
              </a:ext>
            </a:extLst>
          </p:cNvPr>
          <p:cNvSpPr>
            <a:spLocks noGrp="1"/>
          </p:cNvSpPr>
          <p:nvPr>
            <p:ph type="title"/>
          </p:nvPr>
        </p:nvSpPr>
        <p:spPr/>
        <p:txBody>
          <a:bodyPr/>
          <a:lstStyle/>
          <a:p>
            <a:r>
              <a:rPr lang="de-DE" dirty="0"/>
              <a:t>Wo begegnet euch KI im Alltag?</a:t>
            </a:r>
          </a:p>
        </p:txBody>
      </p:sp>
      <p:sp>
        <p:nvSpPr>
          <p:cNvPr id="5" name="Vertikaler Textplatzhalter 4">
            <a:extLst>
              <a:ext uri="{FF2B5EF4-FFF2-40B4-BE49-F238E27FC236}">
                <a16:creationId xmlns:a16="http://schemas.microsoft.com/office/drawing/2014/main" id="{EE5C0299-10FD-8767-10C9-F81209058D60}"/>
              </a:ext>
            </a:extLst>
          </p:cNvPr>
          <p:cNvSpPr>
            <a:spLocks noGrp="1"/>
          </p:cNvSpPr>
          <p:nvPr>
            <p:ph type="body" orient="vert" idx="13"/>
          </p:nvPr>
        </p:nvSpPr>
        <p:spPr>
          <a:xfrm>
            <a:off x="406404" y="2033701"/>
            <a:ext cx="5343232" cy="2231887"/>
          </a:xfrm>
        </p:spPr>
        <p:txBody>
          <a:bodyPr/>
          <a:lstStyle/>
          <a:p>
            <a:pPr marL="342900" indent="-342900">
              <a:spcAft>
                <a:spcPts val="1998"/>
              </a:spcAft>
              <a:buChar char="•"/>
            </a:pPr>
            <a:r>
              <a:rPr lang="de-DE" sz="2200" dirty="0"/>
              <a:t>Sprachassistenten (Alexa/Siri)</a:t>
            </a:r>
            <a:endParaRPr lang="de-DE" sz="2200" dirty="0">
              <a:cs typeface="Arial"/>
            </a:endParaRPr>
          </a:p>
          <a:p>
            <a:pPr marL="342900" indent="-342900">
              <a:spcAft>
                <a:spcPts val="1998"/>
              </a:spcAft>
              <a:buChar char="•"/>
            </a:pPr>
            <a:r>
              <a:rPr lang="de-DE" sz="2200" dirty="0">
                <a:ea typeface="+mn-lt"/>
                <a:cs typeface="+mn-lt"/>
              </a:rPr>
              <a:t>Fingerabdruck/Gesichts-Identifikation</a:t>
            </a:r>
          </a:p>
          <a:p>
            <a:pPr marL="342900" indent="-342900">
              <a:spcAft>
                <a:spcPts val="1998"/>
              </a:spcAft>
              <a:buChar char="•"/>
            </a:pPr>
            <a:r>
              <a:rPr lang="de-DE" sz="2200" dirty="0" err="1">
                <a:cs typeface="Arial"/>
              </a:rPr>
              <a:t>ChatGPT</a:t>
            </a:r>
            <a:endParaRPr lang="de-DE" sz="2200" dirty="0">
              <a:cs typeface="Arial"/>
            </a:endParaRPr>
          </a:p>
          <a:p>
            <a:pPr marL="342900" indent="-342900">
              <a:spcAft>
                <a:spcPts val="1998"/>
              </a:spcAft>
              <a:buChar char="•"/>
            </a:pPr>
            <a:r>
              <a:rPr lang="de-DE" sz="2200" dirty="0">
                <a:cs typeface="Arial"/>
              </a:rPr>
              <a:t>Übersetzer</a:t>
            </a:r>
          </a:p>
        </p:txBody>
      </p:sp>
      <p:pic>
        <p:nvPicPr>
          <p:cNvPr id="16" name="Bildplatzhalter 15" descr="Ein Bild, das Im Haus enthält.&#10;&#10;Automatisch generierte Beschreibung">
            <a:extLst>
              <a:ext uri="{FF2B5EF4-FFF2-40B4-BE49-F238E27FC236}">
                <a16:creationId xmlns:a16="http://schemas.microsoft.com/office/drawing/2014/main" id="{860E0265-797C-39D3-B902-249AA470D75D}"/>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11295" b="11295"/>
          <a:stretch>
            <a:fillRect/>
          </a:stretch>
        </p:blipFill>
        <p:spPr/>
      </p:pic>
      <p:pic>
        <p:nvPicPr>
          <p:cNvPr id="18" name="Bildplatzhalter 17">
            <a:extLst>
              <a:ext uri="{FF2B5EF4-FFF2-40B4-BE49-F238E27FC236}">
                <a16:creationId xmlns:a16="http://schemas.microsoft.com/office/drawing/2014/main" id="{66E66E13-2D49-A1AF-CD65-9756A012F86C}"/>
              </a:ext>
            </a:extLst>
          </p:cNvPr>
          <p:cNvPicPr>
            <a:picLocks noGrp="1" noChangeAspect="1"/>
          </p:cNvPicPr>
          <p:nvPr>
            <p:ph type="pic" idx="14"/>
          </p:nvPr>
        </p:nvPicPr>
        <p:blipFill>
          <a:blip r:embed="rId4" cstate="print">
            <a:extLst>
              <a:ext uri="{28A0092B-C50C-407E-A947-70E740481C1C}">
                <a14:useLocalDpi xmlns:a14="http://schemas.microsoft.com/office/drawing/2010/main" val="0"/>
              </a:ext>
            </a:extLst>
          </a:blip>
          <a:srcRect t="1259" b="1259"/>
          <a:stretch>
            <a:fillRect/>
          </a:stretch>
        </p:blipFill>
        <p:spPr/>
      </p:pic>
      <p:pic>
        <p:nvPicPr>
          <p:cNvPr id="14" name="Bildplatzhalter 13" descr="Ein Bild, das Text, Elektronik, Schwarz, Dunkel enthält.&#10;&#10;Automatisch generierte Beschreibung">
            <a:extLst>
              <a:ext uri="{FF2B5EF4-FFF2-40B4-BE49-F238E27FC236}">
                <a16:creationId xmlns:a16="http://schemas.microsoft.com/office/drawing/2014/main" id="{6C15EA2A-CF46-1536-1D40-5358FA399F5B}"/>
              </a:ext>
            </a:extLst>
          </p:cNvPr>
          <p:cNvPicPr>
            <a:picLocks noGrp="1" noChangeAspect="1"/>
          </p:cNvPicPr>
          <p:nvPr>
            <p:ph type="pic" idx="15"/>
          </p:nvPr>
        </p:nvPicPr>
        <p:blipFill>
          <a:blip r:embed="rId5" cstate="print">
            <a:extLst>
              <a:ext uri="{28A0092B-C50C-407E-A947-70E740481C1C}">
                <a14:useLocalDpi xmlns:a14="http://schemas.microsoft.com/office/drawing/2010/main" val="0"/>
              </a:ext>
            </a:extLst>
          </a:blip>
          <a:srcRect t="11443" b="11443"/>
          <a:stretch>
            <a:fillRect/>
          </a:stretch>
        </p:blipFill>
        <p:spPr/>
      </p:pic>
      <p:sp>
        <p:nvSpPr>
          <p:cNvPr id="19" name="Textfeld 18">
            <a:extLst>
              <a:ext uri="{FF2B5EF4-FFF2-40B4-BE49-F238E27FC236}">
                <a16:creationId xmlns:a16="http://schemas.microsoft.com/office/drawing/2014/main" id="{4BA544E7-EE2F-8D32-39EC-558FC9C6936D}"/>
              </a:ext>
            </a:extLst>
          </p:cNvPr>
          <p:cNvSpPr txBox="1"/>
          <p:nvPr/>
        </p:nvSpPr>
        <p:spPr>
          <a:xfrm>
            <a:off x="8125404" y="6259104"/>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www.pexels.com/de-de/foto/licht-weltraum-dunkel-sonne-16027824/</a:t>
            </a:r>
          </a:p>
        </p:txBody>
      </p:sp>
      <p:sp>
        <p:nvSpPr>
          <p:cNvPr id="20" name="Textfeld 19">
            <a:extLst>
              <a:ext uri="{FF2B5EF4-FFF2-40B4-BE49-F238E27FC236}">
                <a16:creationId xmlns:a16="http://schemas.microsoft.com/office/drawing/2014/main" id="{A04929C7-A84E-F1B8-F68F-14B4EFFC0B07}"/>
              </a:ext>
            </a:extLst>
          </p:cNvPr>
          <p:cNvSpPr txBox="1"/>
          <p:nvPr/>
        </p:nvSpPr>
        <p:spPr>
          <a:xfrm>
            <a:off x="4265901" y="6239581"/>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www.pexels.com/de-de/foto/hand-smartphone-mobiltelefon-verschlossen-12376016/</a:t>
            </a:r>
          </a:p>
        </p:txBody>
      </p:sp>
      <p:sp>
        <p:nvSpPr>
          <p:cNvPr id="21" name="Textfeld 20">
            <a:extLst>
              <a:ext uri="{FF2B5EF4-FFF2-40B4-BE49-F238E27FC236}">
                <a16:creationId xmlns:a16="http://schemas.microsoft.com/office/drawing/2014/main" id="{8AAB9493-EA1A-6B60-2B5D-C8EE669C0B5A}"/>
              </a:ext>
            </a:extLst>
          </p:cNvPr>
          <p:cNvSpPr txBox="1"/>
          <p:nvPr/>
        </p:nvSpPr>
        <p:spPr>
          <a:xfrm>
            <a:off x="406400" y="6235763"/>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www.pexels.com/de-de/foto/redner-audio-beleuchtet-produkt-schuss-14309809/</a:t>
            </a:r>
          </a:p>
        </p:txBody>
      </p:sp>
      <p:sp>
        <p:nvSpPr>
          <p:cNvPr id="6" name="Rechteck 5">
            <a:extLst>
              <a:ext uri="{FF2B5EF4-FFF2-40B4-BE49-F238E27FC236}">
                <a16:creationId xmlns:a16="http://schemas.microsoft.com/office/drawing/2014/main" id="{5DE82069-C328-81E0-B3DD-6D26B2F9BDC9}"/>
              </a:ext>
            </a:extLst>
          </p:cNvPr>
          <p:cNvSpPr/>
          <p:nvPr/>
        </p:nvSpPr>
        <p:spPr>
          <a:xfrm>
            <a:off x="9194473" y="2326596"/>
            <a:ext cx="5178021" cy="1938992"/>
          </a:xfrm>
          <a:prstGeom prst="rect">
            <a:avLst/>
          </a:prstGeom>
          <a:noFill/>
        </p:spPr>
        <p:txBody>
          <a:bodyPr wrap="none" lIns="91440" tIns="45720" rIns="91440" bIns="45720">
            <a:spAutoFit/>
          </a:bodyPr>
          <a:lstStyle/>
          <a:p>
            <a:pPr algn="ctr"/>
            <a:r>
              <a:rPr lang="de-DE"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Mehr Beispiele?</a:t>
            </a:r>
          </a:p>
          <a:p>
            <a:pPr algn="ctr"/>
            <a:r>
              <a:rPr lang="de-DE"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Beispiele konkretisieren</a:t>
            </a:r>
          </a:p>
          <a:p>
            <a:pPr algn="ctr"/>
            <a:r>
              <a:rPr lang="de-DE"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Was kann Chat GPT?</a:t>
            </a:r>
          </a:p>
          <a:p>
            <a:pPr algn="ctr"/>
            <a:r>
              <a:rPr lang="de-DE"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Herausforderungen Übersetzung?</a:t>
            </a:r>
          </a:p>
          <a:p>
            <a:pPr algn="ctr"/>
            <a:r>
              <a:rPr lang="de-DE"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Bild Klassifizierung Entwicklung</a:t>
            </a:r>
          </a:p>
        </p:txBody>
      </p:sp>
      <p:sp>
        <p:nvSpPr>
          <p:cNvPr id="7" name="Vertikaler Textplatzhalter 4">
            <a:extLst>
              <a:ext uri="{FF2B5EF4-FFF2-40B4-BE49-F238E27FC236}">
                <a16:creationId xmlns:a16="http://schemas.microsoft.com/office/drawing/2014/main" id="{6FCBEAC7-C684-D9E1-0C97-62751A0E7263}"/>
              </a:ext>
            </a:extLst>
          </p:cNvPr>
          <p:cNvSpPr txBox="1">
            <a:spLocks/>
          </p:cNvSpPr>
          <p:nvPr/>
        </p:nvSpPr>
        <p:spPr>
          <a:xfrm>
            <a:off x="5962076" y="2033701"/>
            <a:ext cx="5343232" cy="2231887"/>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342900" indent="-342900">
              <a:spcAft>
                <a:spcPts val="1998"/>
              </a:spcAft>
              <a:buFont typeface="Arial" panose="020B0604020202020204" pitchFamily="34" charset="0"/>
              <a:buChar char="•"/>
            </a:pPr>
            <a:r>
              <a:rPr lang="de-DE" sz="2200" dirty="0" err="1"/>
              <a:t>Recommender</a:t>
            </a:r>
            <a:r>
              <a:rPr lang="de-DE" sz="2200" dirty="0"/>
              <a:t> Systems / Personalisierung</a:t>
            </a:r>
          </a:p>
          <a:p>
            <a:pPr marL="342900" indent="-342900">
              <a:spcAft>
                <a:spcPts val="1998"/>
              </a:spcAft>
              <a:buFont typeface="Arial" panose="020B0604020202020204" pitchFamily="34" charset="0"/>
              <a:buChar char="•"/>
            </a:pPr>
            <a:r>
              <a:rPr lang="de-DE" sz="2200" dirty="0">
                <a:cs typeface="Arial"/>
              </a:rPr>
              <a:t>Navigation</a:t>
            </a:r>
          </a:p>
        </p:txBody>
      </p:sp>
    </p:spTree>
    <p:extLst>
      <p:ext uri="{BB962C8B-B14F-4D97-AF65-F5344CB8AC3E}">
        <p14:creationId xmlns:p14="http://schemas.microsoft.com/office/powerpoint/2010/main" val="82194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Text enthält.&#10;&#10;Automatisch generierte Beschreibung">
            <a:extLst>
              <a:ext uri="{FF2B5EF4-FFF2-40B4-BE49-F238E27FC236}">
                <a16:creationId xmlns:a16="http://schemas.microsoft.com/office/drawing/2014/main" id="{8DA043D3-A58E-EA9D-D32C-3C05C65D2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3466" y="3359151"/>
            <a:ext cx="2520875" cy="1634709"/>
          </a:xfrm>
          <a:prstGeom prst="rect">
            <a:avLst/>
          </a:prstGeom>
        </p:spPr>
      </p:pic>
      <p:pic>
        <p:nvPicPr>
          <p:cNvPr id="9" name="Grafik 8" descr="Ein Bild, das Text, Computer enthält.&#10;&#10;Automatisch generierte Beschreibung">
            <a:extLst>
              <a:ext uri="{FF2B5EF4-FFF2-40B4-BE49-F238E27FC236}">
                <a16:creationId xmlns:a16="http://schemas.microsoft.com/office/drawing/2014/main" id="{2F7E03B4-0274-1EC9-7428-3C4DE11D69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795" y="2927252"/>
            <a:ext cx="2314937" cy="174777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16754"/>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8</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graphicFrame>
        <p:nvGraphicFramePr>
          <p:cNvPr id="75" name="Inhaltsplatzhalter 7">
            <a:extLst>
              <a:ext uri="{FF2B5EF4-FFF2-40B4-BE49-F238E27FC236}">
                <a16:creationId xmlns:a16="http://schemas.microsoft.com/office/drawing/2014/main" id="{E699211F-4815-1871-35EA-752C5BDA838A}"/>
              </a:ext>
            </a:extLst>
          </p:cNvPr>
          <p:cNvGraphicFramePr>
            <a:graphicFrameLocks/>
          </p:cNvGraphicFramePr>
          <p:nvPr>
            <p:extLst>
              <p:ext uri="{D42A27DB-BD31-4B8C-83A1-F6EECF244321}">
                <p14:modId xmlns:p14="http://schemas.microsoft.com/office/powerpoint/2010/main" val="2902132088"/>
              </p:ext>
            </p:extLst>
          </p:nvPr>
        </p:nvGraphicFramePr>
        <p:xfrm>
          <a:off x="570523" y="3014338"/>
          <a:ext cx="13942646" cy="19207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Textfeld 21">
            <a:extLst>
              <a:ext uri="{FF2B5EF4-FFF2-40B4-BE49-F238E27FC236}">
                <a16:creationId xmlns:a16="http://schemas.microsoft.com/office/drawing/2014/main" id="{9D13B7B9-B1C7-0F04-84F4-05A4BEBFB815}"/>
              </a:ext>
            </a:extLst>
          </p:cNvPr>
          <p:cNvSpPr txBox="1"/>
          <p:nvPr/>
        </p:nvSpPr>
        <p:spPr>
          <a:xfrm>
            <a:off x="178796" y="4652412"/>
            <a:ext cx="1885532" cy="276999"/>
          </a:xfrm>
          <a:prstGeom prst="rect">
            <a:avLst/>
          </a:prstGeom>
          <a:noFill/>
        </p:spPr>
        <p:txBody>
          <a:bodyPr wrap="square" rtlCol="0">
            <a:spAutoFit/>
          </a:bodyPr>
          <a:lstStyle/>
          <a:p>
            <a:r>
              <a:rPr lang="de-DE" sz="600" dirty="0">
                <a:solidFill>
                  <a:schemeClr val="tx1">
                    <a:lumMod val="50000"/>
                    <a:lumOff val="50000"/>
                  </a:schemeClr>
                </a:solidFill>
              </a:rPr>
              <a:t>www.gazette-berlin.de/artikel/1647-der-erste-funktionsfaehige-computer.html</a:t>
            </a:r>
          </a:p>
        </p:txBody>
      </p:sp>
      <p:sp>
        <p:nvSpPr>
          <p:cNvPr id="24" name="Textfeld 23">
            <a:extLst>
              <a:ext uri="{FF2B5EF4-FFF2-40B4-BE49-F238E27FC236}">
                <a16:creationId xmlns:a16="http://schemas.microsoft.com/office/drawing/2014/main" id="{534596BD-E8CB-546C-5ACF-F0399F423437}"/>
              </a:ext>
            </a:extLst>
          </p:cNvPr>
          <p:cNvSpPr txBox="1"/>
          <p:nvPr/>
        </p:nvSpPr>
        <p:spPr>
          <a:xfrm>
            <a:off x="9433466" y="5011531"/>
            <a:ext cx="2520875" cy="184666"/>
          </a:xfrm>
          <a:prstGeom prst="rect">
            <a:avLst/>
          </a:prstGeom>
          <a:noFill/>
        </p:spPr>
        <p:txBody>
          <a:bodyPr wrap="square" rtlCol="0">
            <a:spAutoFit/>
          </a:bodyPr>
          <a:lstStyle/>
          <a:p>
            <a:r>
              <a:rPr lang="de-DE" sz="600" dirty="0">
                <a:solidFill>
                  <a:schemeClr val="tx1">
                    <a:lumMod val="50000"/>
                    <a:lumOff val="50000"/>
                  </a:schemeClr>
                </a:solidFill>
              </a:rPr>
              <a:t>https://en.wikipedia.org/wiki/ELIZA</a:t>
            </a:r>
          </a:p>
        </p:txBody>
      </p:sp>
      <p:sp>
        <p:nvSpPr>
          <p:cNvPr id="5" name="Rechteck 4">
            <a:extLst>
              <a:ext uri="{FF2B5EF4-FFF2-40B4-BE49-F238E27FC236}">
                <a16:creationId xmlns:a16="http://schemas.microsoft.com/office/drawing/2014/main" id="{1E88BA4B-7F84-3009-CE0A-B42AD66FFEFD}"/>
              </a:ext>
            </a:extLst>
          </p:cNvPr>
          <p:cNvSpPr/>
          <p:nvPr/>
        </p:nvSpPr>
        <p:spPr>
          <a:xfrm>
            <a:off x="3727587" y="5564699"/>
            <a:ext cx="6130204" cy="553998"/>
          </a:xfrm>
          <a:prstGeom prst="rect">
            <a:avLst/>
          </a:prstGeom>
          <a:noFill/>
        </p:spPr>
        <p:txBody>
          <a:bodyPr wrap="none" lIns="91440" tIns="45720" rIns="91440" bIns="45720">
            <a:spAutoFit/>
          </a:bodyPr>
          <a:lstStyle/>
          <a:p>
            <a:pPr algn="ct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KI ganz simpel (</a:t>
            </a:r>
            <a:r>
              <a:rPr lang="de-DE" sz="30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if</a:t>
            </a: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 </a:t>
            </a:r>
            <a:r>
              <a:rPr lang="de-DE" sz="30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else</a:t>
            </a: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Beispiel)</a:t>
            </a:r>
          </a:p>
        </p:txBody>
      </p:sp>
    </p:spTree>
    <p:extLst>
      <p:ext uri="{BB962C8B-B14F-4D97-AF65-F5344CB8AC3E}">
        <p14:creationId xmlns:p14="http://schemas.microsoft.com/office/powerpoint/2010/main" val="506601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EC1E7A96-D521-FD1C-4269-B0F13CDB15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307" y="4513333"/>
            <a:ext cx="2661665" cy="1497186"/>
          </a:xfrm>
          <a:prstGeom prst="rect">
            <a:avLst/>
          </a:prstGeom>
        </p:spPr>
      </p:pic>
      <p:pic>
        <p:nvPicPr>
          <p:cNvPr id="15" name="Grafik 14" descr="Ein Bild, das Computer, Elektronik enthält.&#10;&#10;Automatisch generierte Beschreibung">
            <a:extLst>
              <a:ext uri="{FF2B5EF4-FFF2-40B4-BE49-F238E27FC236}">
                <a16:creationId xmlns:a16="http://schemas.microsoft.com/office/drawing/2014/main" id="{BAF0E8EF-3F50-8454-3076-734EE0D1A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93" y="3422025"/>
            <a:ext cx="2082704" cy="138792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23965"/>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9</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extLst>
              <p:ext uri="{D42A27DB-BD31-4B8C-83A1-F6EECF244321}">
                <p14:modId xmlns:p14="http://schemas.microsoft.com/office/powerpoint/2010/main" val="2385290112"/>
              </p:ext>
            </p:extLst>
          </p:nvPr>
        </p:nvGraphicFramePr>
        <p:xfrm>
          <a:off x="-2825448" y="3035609"/>
          <a:ext cx="16178033" cy="18135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Textfeld 19">
            <a:extLst>
              <a:ext uri="{FF2B5EF4-FFF2-40B4-BE49-F238E27FC236}">
                <a16:creationId xmlns:a16="http://schemas.microsoft.com/office/drawing/2014/main" id="{FA564704-CE80-0BA0-4E74-0E920374921C}"/>
              </a:ext>
            </a:extLst>
          </p:cNvPr>
          <p:cNvSpPr txBox="1"/>
          <p:nvPr/>
        </p:nvSpPr>
        <p:spPr>
          <a:xfrm>
            <a:off x="5054068" y="6010519"/>
            <a:ext cx="2724904" cy="276999"/>
          </a:xfrm>
          <a:prstGeom prst="rect">
            <a:avLst/>
          </a:prstGeom>
          <a:noFill/>
        </p:spPr>
        <p:txBody>
          <a:bodyPr wrap="square" rtlCol="0">
            <a:spAutoFit/>
          </a:bodyPr>
          <a:lstStyle/>
          <a:p>
            <a:r>
              <a:rPr lang="de-DE" sz="600" dirty="0">
                <a:solidFill>
                  <a:schemeClr val="tx1">
                    <a:lumMod val="50000"/>
                    <a:lumOff val="50000"/>
                  </a:schemeClr>
                </a:solidFill>
              </a:rPr>
              <a:t>images.techhive.com/images/article/2015/09/ibm-watson-100616825-large.jpg?auto=webp&amp;quality=85,70</a:t>
            </a:r>
          </a:p>
        </p:txBody>
      </p:sp>
      <p:sp>
        <p:nvSpPr>
          <p:cNvPr id="23" name="Textfeld 22">
            <a:extLst>
              <a:ext uri="{FF2B5EF4-FFF2-40B4-BE49-F238E27FC236}">
                <a16:creationId xmlns:a16="http://schemas.microsoft.com/office/drawing/2014/main" id="{4A8EA920-4E84-261B-B103-BF98EA593177}"/>
              </a:ext>
            </a:extLst>
          </p:cNvPr>
          <p:cNvSpPr txBox="1"/>
          <p:nvPr/>
        </p:nvSpPr>
        <p:spPr>
          <a:xfrm>
            <a:off x="105051" y="4710370"/>
            <a:ext cx="2081757" cy="184666"/>
          </a:xfrm>
          <a:prstGeom prst="rect">
            <a:avLst/>
          </a:prstGeom>
          <a:noFill/>
        </p:spPr>
        <p:txBody>
          <a:bodyPr wrap="square" rtlCol="0">
            <a:spAutoFit/>
          </a:bodyPr>
          <a:lstStyle/>
          <a:p>
            <a:r>
              <a:rPr lang="de-DE" sz="600" dirty="0">
                <a:solidFill>
                  <a:schemeClr val="tx1">
                    <a:lumMod val="50000"/>
                    <a:lumOff val="50000"/>
                  </a:schemeClr>
                </a:solidFill>
              </a:rPr>
              <a:t>en.wikipedia.org/wiki/Apple_II_series</a:t>
            </a:r>
          </a:p>
        </p:txBody>
      </p:sp>
    </p:spTree>
    <p:extLst>
      <p:ext uri="{BB962C8B-B14F-4D97-AF65-F5344CB8AC3E}">
        <p14:creationId xmlns:p14="http://schemas.microsoft.com/office/powerpoint/2010/main" val="2223353952"/>
      </p:ext>
    </p:extLst>
  </p:cSld>
  <p:clrMapOvr>
    <a:masterClrMapping/>
  </p:clrMapOvr>
</p:sld>
</file>

<file path=ppt/theme/theme1.xml><?xml version="1.0" encoding="utf-8"?>
<a:theme xmlns:a="http://schemas.openxmlformats.org/drawingml/2006/main" name="2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3FF51532-DEED-4DC4-B3A0-61070993AEC6}"/>
    </a:ext>
  </a:extLst>
</a:theme>
</file>

<file path=ppt/theme/theme2.xml><?xml version="1.0" encoding="utf-8"?>
<a:theme xmlns:a="http://schemas.openxmlformats.org/drawingml/2006/main" name="3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D7A58EC6-61D0-460A-B578-B844656B215B}"/>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PPT_HHN_16x9_DE_02</Template>
  <TotalTime>0</TotalTime>
  <Words>3125</Words>
  <Application>Microsoft Office PowerPoint</Application>
  <PresentationFormat>Breitbild</PresentationFormat>
  <Paragraphs>622</Paragraphs>
  <Slides>49</Slides>
  <Notes>40</Notes>
  <HiddenSlides>1</HiddenSlides>
  <MMClips>10</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49</vt:i4>
      </vt:variant>
    </vt:vector>
  </HeadingPairs>
  <TitlesOfParts>
    <vt:vector size="55" baseType="lpstr">
      <vt:lpstr>Arial</vt:lpstr>
      <vt:lpstr>Calibri</vt:lpstr>
      <vt:lpstr>Söhne</vt:lpstr>
      <vt:lpstr>Wingdings</vt:lpstr>
      <vt:lpstr>2_PPT_HHN_16x9_DE_02</vt:lpstr>
      <vt:lpstr>3_PPT_HHN_16x9_DE_02</vt:lpstr>
      <vt:lpstr>Einführung in die Künstliche Intelligenz 1</vt:lpstr>
      <vt:lpstr>Teilnehmende Partner</vt:lpstr>
      <vt:lpstr>Wer sind Wir?</vt:lpstr>
      <vt:lpstr>Künstliche Intelligenz… Welche Begriffe fallen euch ein?</vt:lpstr>
      <vt:lpstr>Was ist Künstliche IntelligenZ?</vt:lpstr>
      <vt:lpstr>Definition für diesen Kurs</vt:lpstr>
      <vt:lpstr>Wo begegnet euch KI im Alltag?</vt:lpstr>
      <vt:lpstr>Geschichte der KI</vt:lpstr>
      <vt:lpstr>Geschichte der KI</vt:lpstr>
      <vt:lpstr>2011: IBM Watson gewinnt Jeopardy!  </vt:lpstr>
      <vt:lpstr>Geschichte der KI</vt:lpstr>
      <vt:lpstr>„State of The Art“ Beispiel</vt:lpstr>
      <vt:lpstr>Was ist KI?</vt:lpstr>
      <vt:lpstr>KI vs. ML VS. DL</vt:lpstr>
      <vt:lpstr>KI vs. ML VS. DL TODO Beispiele?</vt:lpstr>
      <vt:lpstr>Supervised vs. Unsupervised vs. Reinforcement Learning</vt:lpstr>
      <vt:lpstr>Training + Anwendung</vt:lpstr>
      <vt:lpstr>Supervised Learning /  Überwachtes Lernen</vt:lpstr>
      <vt:lpstr>Supervised Learning /  Überwachtes Lernen</vt:lpstr>
      <vt:lpstr>Supervised Learning /  Überwachtes Lernen</vt:lpstr>
      <vt:lpstr>Supervised Learning /  Überwachtes Lernen</vt:lpstr>
      <vt:lpstr>Supervised Learning /  Überwachtes Lernen</vt:lpstr>
      <vt:lpstr>Supervised Learning /  Überwachtes Lernen</vt:lpstr>
      <vt:lpstr>Supervised Learning /  Überwachtes Lernen</vt:lpstr>
      <vt:lpstr>Unsupervised Learning / Unüberwachtes Lernen</vt:lpstr>
      <vt:lpstr>Supervised vs. Unsupervised Learning Unterschied</vt:lpstr>
      <vt:lpstr>Unsupervised Learning / Unüberwachtes Lernen</vt:lpstr>
      <vt:lpstr>Unsupervised Learning / Unüberwachtes Lernen</vt:lpstr>
      <vt:lpstr>Reinforcement Learning Verstecken mit KI</vt:lpstr>
      <vt:lpstr>Reinforcement Learning</vt:lpstr>
      <vt:lpstr>Overfitting + Underfitting Am Beispiel Regression</vt:lpstr>
      <vt:lpstr>Overfitting</vt:lpstr>
      <vt:lpstr>Underfitting</vt:lpstr>
      <vt:lpstr>Möglichkeiten und Grenzen von KI</vt:lpstr>
      <vt:lpstr>KI Projekte in Heilbronn</vt:lpstr>
      <vt:lpstr>PowerPoint-Präsentation</vt:lpstr>
      <vt:lpstr>Demonstratoren</vt:lpstr>
      <vt:lpstr>Auswirkungen</vt:lpstr>
      <vt:lpstr>Künstliche Intelligenz Welche Begriffe sind noch nicht klar?</vt:lpstr>
      <vt:lpstr>Wie geht es jetzt weiter?</vt:lpstr>
      <vt:lpstr>PowerPoint-Präsentation</vt:lpstr>
      <vt:lpstr>KI vs. ML VS. DL TODO Beispiele?</vt:lpstr>
      <vt:lpstr>Geschichte</vt:lpstr>
      <vt:lpstr>Training + Anwendung</vt:lpstr>
      <vt:lpstr>Supervised Learning /  Überwachtes Lernen</vt:lpstr>
      <vt:lpstr>überwachtes Lernen</vt:lpstr>
      <vt:lpstr>Überwachtes Lernen TODO vll nebeneinander</vt:lpstr>
      <vt:lpstr>Unsupervised Learning</vt:lpstr>
      <vt:lpstr>Unüberwachtes Lernen TODO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und Gesellschaft</dc:title>
  <dc:creator>Max Kurscheidt</dc:creator>
  <cp:lastModifiedBy>Pascal Graf</cp:lastModifiedBy>
  <cp:revision>68</cp:revision>
  <cp:lastPrinted>2020-10-20T08:16:59Z</cp:lastPrinted>
  <dcterms:created xsi:type="dcterms:W3CDTF">2020-09-11T11:07:21Z</dcterms:created>
  <dcterms:modified xsi:type="dcterms:W3CDTF">2023-09-06T15:01:04Z</dcterms:modified>
</cp:coreProperties>
</file>